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8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37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1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0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7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4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4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1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77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4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8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FA86-29BD-4C21-A8BC-CA9F54FEBEA5}" type="datetimeFigureOut">
              <a:rPr lang="ko-KR" altLang="en-US" smtClean="0"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E468-320C-4FDC-8962-D7999FB3C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4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서창석병원장과 박근혜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최순실게이트</a:t>
            </a:r>
            <a:r>
              <a:rPr lang="ko-KR" altLang="en-US" dirty="0" smtClean="0"/>
              <a:t> 김영재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2016.11.30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55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김영재와 서울대병원장 타임라인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2016.1.11 </a:t>
            </a:r>
            <a:r>
              <a:rPr lang="ko-KR" altLang="en-US" dirty="0" err="1" smtClean="0"/>
              <a:t>산자부</a:t>
            </a:r>
            <a:r>
              <a:rPr lang="ko-KR" altLang="en-US" dirty="0" smtClean="0"/>
              <a:t> 서창석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김영재 공동사업계획서 제출</a:t>
            </a:r>
            <a:r>
              <a:rPr lang="en-US" altLang="ko-KR" dirty="0" smtClean="0"/>
              <a:t>(2016.3.1~2018.3.11)</a:t>
            </a:r>
          </a:p>
          <a:p>
            <a:r>
              <a:rPr lang="en-US" altLang="ko-KR" dirty="0" smtClean="0"/>
              <a:t>2015.2 </a:t>
            </a:r>
            <a:r>
              <a:rPr lang="ko-KR" altLang="en-US" dirty="0" smtClean="0"/>
              <a:t>오병희 전 서울대병원장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김영재 봉합사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서울대병원 의료재료 등록 압력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증언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2015.2. </a:t>
            </a:r>
            <a:r>
              <a:rPr lang="ko-KR" altLang="en-US" dirty="0" smtClean="0"/>
              <a:t>서창석 박대통령 주치의 퇴임</a:t>
            </a:r>
            <a:endParaRPr lang="en-US" altLang="ko-KR" dirty="0" smtClean="0"/>
          </a:p>
          <a:p>
            <a:r>
              <a:rPr lang="en-US" altLang="ko-KR" dirty="0" smtClean="0"/>
              <a:t>2015.3. </a:t>
            </a:r>
            <a:r>
              <a:rPr lang="ko-KR" altLang="en-US" dirty="0" smtClean="0"/>
              <a:t>서울대병원장 공모시작</a:t>
            </a:r>
            <a:endParaRPr lang="en-US" altLang="ko-KR" dirty="0" smtClean="0"/>
          </a:p>
          <a:p>
            <a:r>
              <a:rPr lang="en-US" altLang="ko-KR" dirty="0" smtClean="0"/>
              <a:t>2013.4.12 </a:t>
            </a:r>
            <a:r>
              <a:rPr lang="ko-KR" altLang="en-US" dirty="0" smtClean="0"/>
              <a:t>서울대병원이사회 오병희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서창석 원장 추천 </a:t>
            </a:r>
            <a:endParaRPr lang="en-US" altLang="ko-KR" dirty="0" smtClean="0"/>
          </a:p>
          <a:p>
            <a:r>
              <a:rPr lang="en-US" altLang="ko-KR" dirty="0" smtClean="0"/>
              <a:t>2015.5.23 </a:t>
            </a:r>
            <a:r>
              <a:rPr lang="ko-KR" altLang="en-US" dirty="0" smtClean="0"/>
              <a:t>박대통령 서창석 서울대병원장 임명</a:t>
            </a:r>
            <a:endParaRPr lang="en-US" altLang="ko-KR" dirty="0" smtClean="0"/>
          </a:p>
          <a:p>
            <a:r>
              <a:rPr lang="en-US" altLang="ko-KR" dirty="0" smtClean="0"/>
              <a:t>2015.5~6. </a:t>
            </a:r>
            <a:r>
              <a:rPr lang="ko-KR" altLang="en-US" dirty="0" smtClean="0"/>
              <a:t>서창석 신임 서울대병원장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김영재봉합사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의료재료 등록 압력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증언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2016.7.4 </a:t>
            </a:r>
            <a:r>
              <a:rPr lang="ko-KR" altLang="en-US" dirty="0" smtClean="0"/>
              <a:t>서창석병원장 김재영 외래교수임명</a:t>
            </a:r>
            <a:r>
              <a:rPr lang="en-US" altLang="ko-KR" dirty="0" smtClean="0"/>
              <a:t>, ‘</a:t>
            </a:r>
            <a:r>
              <a:rPr lang="ko-KR" altLang="en-US" dirty="0" err="1" smtClean="0"/>
              <a:t>김영재봉합사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등록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5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서울대병원에 납품된 </a:t>
            </a:r>
            <a:r>
              <a:rPr lang="en-US" altLang="ko-KR" sz="3600" dirty="0" smtClean="0"/>
              <a:t>‘</a:t>
            </a:r>
            <a:r>
              <a:rPr lang="ko-KR" altLang="en-US" sz="3600" dirty="0" smtClean="0"/>
              <a:t>김영재 봉합사</a:t>
            </a:r>
            <a:r>
              <a:rPr lang="en-US" altLang="ko-KR" sz="3600" dirty="0" smtClean="0"/>
              <a:t>’</a:t>
            </a:r>
            <a:endParaRPr lang="ko-KR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0919" cy="281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48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/>
              <a:t>서울대병원 의료재료로 등록된 </a:t>
            </a:r>
            <a:r>
              <a:rPr lang="en-US" altLang="ko-KR" sz="3600" dirty="0" smtClean="0"/>
              <a:t>‘</a:t>
            </a:r>
            <a:r>
              <a:rPr lang="ko-KR" altLang="en-US" sz="3600" dirty="0" smtClean="0"/>
              <a:t>김영재 봉합사</a:t>
            </a:r>
            <a:r>
              <a:rPr lang="en-US" altLang="ko-KR" sz="3600" dirty="0" smtClean="0"/>
              <a:t>’ : </a:t>
            </a:r>
            <a:r>
              <a:rPr lang="ko-KR" altLang="en-US" sz="3600" dirty="0" smtClean="0"/>
              <a:t>일자 </a:t>
            </a:r>
            <a:r>
              <a:rPr lang="en-US" altLang="ko-KR" sz="3600" dirty="0" smtClean="0"/>
              <a:t>2016.7.4</a:t>
            </a:r>
            <a:endParaRPr lang="ko-KR" alt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8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/>
              <a:t>서창석병원장과 김영재의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err="1" smtClean="0"/>
              <a:t>산자부</a:t>
            </a:r>
            <a:r>
              <a:rPr lang="ko-KR" altLang="en-US" sz="3600" dirty="0" smtClean="0"/>
              <a:t> 사업계획서</a:t>
            </a:r>
            <a:endParaRPr lang="ko-KR" alt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408711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2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서창석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김영재 사업계획서 연구원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7865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2195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6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/>
              <a:t>서창석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김영재 공동사업계획서 중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“</a:t>
            </a:r>
            <a:r>
              <a:rPr lang="ko-KR" altLang="en-US" sz="3600" dirty="0" smtClean="0"/>
              <a:t>매출 및 고용창출 유발효과</a:t>
            </a:r>
            <a:r>
              <a:rPr lang="en-US" altLang="ko-KR" sz="3600" dirty="0" smtClean="0"/>
              <a:t>”</a:t>
            </a:r>
            <a:endParaRPr lang="ko-KR" alt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5464"/>
            <a:ext cx="6264696" cy="49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9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서창석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김영재 공동사업계획서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</a:t>
            </a:r>
            <a:r>
              <a:rPr lang="ko-KR" altLang="en-US" dirty="0" smtClean="0"/>
              <a:t>차년도 임상시험 계획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2008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3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</Words>
  <Application>Microsoft Office PowerPoint</Application>
  <PresentationFormat>화면 슬라이드 쇼(4:3)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서창석병원장과 박근혜-최순실게이트 김영재</vt:lpstr>
      <vt:lpstr>김영재와 서울대병원장 타임라인</vt:lpstr>
      <vt:lpstr>서울대병원에 납품된 ‘김영재 봉합사’</vt:lpstr>
      <vt:lpstr>서울대병원 의료재료로 등록된 ‘김영재 봉합사’ : 일자 2016.7.4</vt:lpstr>
      <vt:lpstr>서창석병원장과 김영재의  산자부 사업계획서</vt:lpstr>
      <vt:lpstr>서창석, 김영재 사업계획서 연구원</vt:lpstr>
      <vt:lpstr>서창석, 김영재 공동사업계획서 중  “매출 및 고용창출 유발효과”</vt:lpstr>
      <vt:lpstr>서창석, 김영재 공동사업계획서  1차년도 임상시험 계획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Woo Seoc Kyun</dc:creator>
  <cp:lastModifiedBy>Woo Seoc Kyun</cp:lastModifiedBy>
  <cp:revision>4</cp:revision>
  <dcterms:created xsi:type="dcterms:W3CDTF">2016-11-29T18:54:41Z</dcterms:created>
  <dcterms:modified xsi:type="dcterms:W3CDTF">2016-11-29T19:33:12Z</dcterms:modified>
</cp:coreProperties>
</file>