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50" r:id="rId1"/>
  </p:sldMasterIdLst>
  <p:notesMasterIdLst>
    <p:notesMasterId r:id="rId11"/>
  </p:notesMasterIdLst>
  <p:sldIdLst>
    <p:sldId id="256" r:id="rId2"/>
    <p:sldId id="257" r:id="rId3"/>
    <p:sldId id="259" r:id="rId4"/>
    <p:sldId id="260" r:id="rId5"/>
    <p:sldId id="262" r:id="rId6"/>
    <p:sldId id="264" r:id="rId7"/>
    <p:sldId id="265" r:id="rId8"/>
    <p:sldId id="263" r:id="rId9"/>
    <p:sldId id="282" r:id="rId10"/>
  </p:sldIdLst>
  <p:sldSz cx="9144000" cy="6858000" type="screen4x3"/>
  <p:notesSz cx="6858000" cy="9144000"/>
  <p:defaultTextStyle>
    <a:lvl1pPr marL="0" algn="l" rtl="0" latinLnBrk="1">
      <a:defRPr lang="ko-KR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1">
      <a:defRPr lang="ko-KR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1">
      <a:defRPr lang="ko-KR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1">
      <a:defRPr lang="ko-KR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1">
      <a:defRPr lang="ko-KR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1">
      <a:defRPr lang="ko-KR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1">
      <a:defRPr lang="ko-KR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1">
      <a:defRPr lang="ko-KR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1">
      <a:defRPr lang="ko-KR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7777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5C22544A-7EE6-4342-B048-85BDC9FD1C3A}" styleName="Medium Style 2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scrgbClr r="0" g="0" b="0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54BDF9-8515-4677-9942-0171F000F8EB}" type="doc">
      <dgm:prSet loTypeId="urn:microsoft.com/office/officeart/2005/8/layout/list1#1" loCatId="list" qsTypeId="urn:microsoft.com/office/officeart/2005/8/quickstyle/simple2#1" qsCatId="simple" csTypeId="urn:microsoft.com/office/officeart/2005/8/colors/colorful1" csCatId="colorful" phldr="1"/>
      <dgm:spPr/>
      <dgm:t>
        <a:bodyPr/>
        <a:lstStyle>
          <a:extLst/>
        </a:lstStyle>
        <a:p>
          <a:endParaRPr lang="ko-KR"/>
        </a:p>
      </dgm:t>
    </dgm:pt>
    <dgm:pt modelId="{787546C1-DD5C-4D6E-BFDD-D95A52E781AD}">
      <dgm:prSet phldrT="[Text]"/>
      <dgm:spPr/>
      <dgm:t>
        <a:bodyPr/>
        <a:lstStyle>
          <a:extLst/>
        </a:lstStyle>
        <a:p>
          <a:r>
            <a:rPr lang="ko-KR" altLang="en-US" dirty="0" smtClean="0"/>
            <a:t>의료관광의 개념</a:t>
          </a:r>
          <a:endParaRPr lang="ko-KR" dirty="0"/>
        </a:p>
      </dgm:t>
    </dgm:pt>
    <dgm:pt modelId="{88942913-D2BB-4DEB-B0E7-EA2B7A6CD360}" type="parTrans" cxnId="{DFAEFA4C-B3B0-4C4E-BCD8-BFB53D07C5D0}">
      <dgm:prSet/>
      <dgm:spPr/>
      <dgm:t>
        <a:bodyPr/>
        <a:lstStyle>
          <a:extLst/>
        </a:lstStyle>
        <a:p>
          <a:endParaRPr lang="ko-KR"/>
        </a:p>
      </dgm:t>
    </dgm:pt>
    <dgm:pt modelId="{579A9A07-8770-4AC1-9705-76E19F87D269}" type="sibTrans" cxnId="{DFAEFA4C-B3B0-4C4E-BCD8-BFB53D07C5D0}">
      <dgm:prSet/>
      <dgm:spPr/>
      <dgm:t>
        <a:bodyPr/>
        <a:lstStyle>
          <a:extLst/>
        </a:lstStyle>
        <a:p>
          <a:endParaRPr lang="ko-KR"/>
        </a:p>
      </dgm:t>
    </dgm:pt>
    <dgm:pt modelId="{AC5265C1-0BAB-4984-A634-E4518A8EC253}">
      <dgm:prSet phldrT="[Text]"/>
      <dgm:spPr/>
      <dgm:t>
        <a:bodyPr/>
        <a:lstStyle>
          <a:extLst/>
        </a:lstStyle>
        <a:p>
          <a:r>
            <a:rPr lang="ko-KR" altLang="en-US" dirty="0" smtClean="0"/>
            <a:t>의료관광 마케팅</a:t>
          </a:r>
          <a:r>
            <a:rPr lang="en-US" altLang="ko-KR" dirty="0" smtClean="0"/>
            <a:t>/</a:t>
          </a:r>
          <a:r>
            <a:rPr lang="ko-KR" altLang="en-US" dirty="0" smtClean="0"/>
            <a:t>기획</a:t>
          </a:r>
          <a:r>
            <a:rPr lang="en-US" altLang="ko-KR" dirty="0" smtClean="0"/>
            <a:t>	</a:t>
          </a:r>
          <a:endParaRPr lang="ko-KR" dirty="0"/>
        </a:p>
      </dgm:t>
    </dgm:pt>
    <dgm:pt modelId="{26A0947C-B518-417C-9D68-EC422DC1E3A5}" type="parTrans" cxnId="{579A338B-B5D8-4240-8867-8564B0DC96F3}">
      <dgm:prSet/>
      <dgm:spPr/>
      <dgm:t>
        <a:bodyPr/>
        <a:lstStyle>
          <a:extLst/>
        </a:lstStyle>
        <a:p>
          <a:endParaRPr lang="ko-KR"/>
        </a:p>
      </dgm:t>
    </dgm:pt>
    <dgm:pt modelId="{E68E8117-B3CB-464C-9711-4DBE8BF88216}" type="sibTrans" cxnId="{579A338B-B5D8-4240-8867-8564B0DC96F3}">
      <dgm:prSet/>
      <dgm:spPr/>
      <dgm:t>
        <a:bodyPr/>
        <a:lstStyle>
          <a:extLst/>
        </a:lstStyle>
        <a:p>
          <a:endParaRPr lang="ko-KR"/>
        </a:p>
      </dgm:t>
    </dgm:pt>
    <dgm:pt modelId="{F50BDB3E-817D-4A89-9D71-D9E0B029567B}">
      <dgm:prSet phldrT="[Text]"/>
      <dgm:spPr/>
      <dgm:t>
        <a:bodyPr/>
        <a:lstStyle>
          <a:extLst/>
        </a:lstStyle>
        <a:p>
          <a:r>
            <a:rPr lang="ko-KR" altLang="en-US" dirty="0" smtClean="0"/>
            <a:t>한계점</a:t>
          </a:r>
          <a:endParaRPr lang="ko-KR" dirty="0"/>
        </a:p>
      </dgm:t>
    </dgm:pt>
    <dgm:pt modelId="{DE0B39BA-A6F3-455E-8022-365CCF701DB7}" type="parTrans" cxnId="{E8EF61B1-515C-44F0-9393-3A960B69FA7A}">
      <dgm:prSet/>
      <dgm:spPr/>
      <dgm:t>
        <a:bodyPr/>
        <a:lstStyle>
          <a:extLst/>
        </a:lstStyle>
        <a:p>
          <a:endParaRPr lang="ko-KR"/>
        </a:p>
      </dgm:t>
    </dgm:pt>
    <dgm:pt modelId="{25F4C625-3E51-442C-BBB8-3FA715271B27}" type="sibTrans" cxnId="{E8EF61B1-515C-44F0-9393-3A960B69FA7A}">
      <dgm:prSet/>
      <dgm:spPr/>
      <dgm:t>
        <a:bodyPr/>
        <a:lstStyle>
          <a:extLst/>
        </a:lstStyle>
        <a:p>
          <a:endParaRPr lang="ko-KR"/>
        </a:p>
      </dgm:t>
    </dgm:pt>
    <dgm:pt modelId="{ECBD6B98-1CBE-4BAA-AB77-4873C9DB1799}">
      <dgm:prSet phldrT="[Text]"/>
      <dgm:spPr>
        <a:solidFill>
          <a:schemeClr val="accent6"/>
        </a:solidFill>
      </dgm:spPr>
      <dgm:t>
        <a:bodyPr/>
        <a:lstStyle>
          <a:extLst/>
        </a:lstStyle>
        <a:p>
          <a:r>
            <a:rPr lang="ko-KR" altLang="en-US" dirty="0" err="1" smtClean="0"/>
            <a:t>느낀점</a:t>
          </a:r>
          <a:endParaRPr lang="ko-KR" dirty="0"/>
        </a:p>
      </dgm:t>
    </dgm:pt>
    <dgm:pt modelId="{A8E7F406-AFD8-48D2-8D82-E8A1F17391BF}" type="parTrans" cxnId="{7BE48F06-505A-4F51-BA61-409D1FF34502}">
      <dgm:prSet/>
      <dgm:spPr/>
      <dgm:t>
        <a:bodyPr/>
        <a:lstStyle>
          <a:extLst/>
        </a:lstStyle>
        <a:p>
          <a:endParaRPr lang="ko-KR"/>
        </a:p>
      </dgm:t>
    </dgm:pt>
    <dgm:pt modelId="{CF18F627-55D0-4D75-84BC-9F6776290819}" type="sibTrans" cxnId="{7BE48F06-505A-4F51-BA61-409D1FF34502}">
      <dgm:prSet/>
      <dgm:spPr/>
      <dgm:t>
        <a:bodyPr/>
        <a:lstStyle>
          <a:extLst/>
        </a:lstStyle>
        <a:p>
          <a:endParaRPr lang="ko-KR"/>
        </a:p>
      </dgm:t>
    </dgm:pt>
    <dgm:pt modelId="{9D58511D-D18C-46E6-ADFB-6CDE1389D37F}" type="pres">
      <dgm:prSet presAssocID="{8554BDF9-8515-4677-9942-0171F000F8E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>
          <a:extLst/>
        </a:lstStyle>
        <a:p>
          <a:endParaRPr lang="ko-KR"/>
        </a:p>
      </dgm:t>
    </dgm:pt>
    <dgm:pt modelId="{29EC7F92-6143-4EC7-AD17-ECAF75C06DC8}" type="pres">
      <dgm:prSet presAssocID="{787546C1-DD5C-4D6E-BFDD-D95A52E781AD}" presName="parentLin" presStyleCnt="0"/>
      <dgm:spPr/>
      <dgm:t>
        <a:bodyPr/>
        <a:lstStyle>
          <a:extLst/>
        </a:lstStyle>
        <a:p>
          <a:endParaRPr lang="ko-KR"/>
        </a:p>
      </dgm:t>
    </dgm:pt>
    <dgm:pt modelId="{F4F466C7-208D-4B4A-A865-9D82D8E9F892}" type="pres">
      <dgm:prSet presAssocID="{787546C1-DD5C-4D6E-BFDD-D95A52E781AD}" presName="parentLeftMargin" presStyleLbl="node1" presStyleIdx="0" presStyleCnt="4"/>
      <dgm:spPr/>
      <dgm:t>
        <a:bodyPr/>
        <a:lstStyle>
          <a:extLst/>
        </a:lstStyle>
        <a:p>
          <a:endParaRPr lang="ko-KR"/>
        </a:p>
      </dgm:t>
    </dgm:pt>
    <dgm:pt modelId="{8BC4E78D-0D98-4ED2-B23A-71FEC19A6436}" type="pres">
      <dgm:prSet presAssocID="{787546C1-DD5C-4D6E-BFDD-D95A52E781AD}" presName="parentText" presStyleLbl="node1" presStyleIdx="0" presStyleCnt="4" custScaleX="115633" custLinFactNeighborX="13367" custLinFactNeighborY="-5159">
        <dgm:presLayoutVars>
          <dgm:chMax val="0"/>
          <dgm:bulletEnabled val="1"/>
        </dgm:presLayoutVars>
      </dgm:prSet>
      <dgm:spPr/>
      <dgm:t>
        <a:bodyPr/>
        <a:lstStyle>
          <a:extLst/>
        </a:lstStyle>
        <a:p>
          <a:endParaRPr lang="ko-KR"/>
        </a:p>
      </dgm:t>
    </dgm:pt>
    <dgm:pt modelId="{129CDA7D-4C80-4698-AFD0-7208B5D9749E}" type="pres">
      <dgm:prSet presAssocID="{787546C1-DD5C-4D6E-BFDD-D95A52E781AD}" presName="negativeSpace" presStyleCnt="0"/>
      <dgm:spPr/>
      <dgm:t>
        <a:bodyPr/>
        <a:lstStyle>
          <a:extLst/>
        </a:lstStyle>
        <a:p>
          <a:endParaRPr lang="ko-KR"/>
        </a:p>
      </dgm:t>
    </dgm:pt>
    <dgm:pt modelId="{EBA8CF1F-3B4A-4B6A-8877-CB03CDDAB1E9}" type="pres">
      <dgm:prSet presAssocID="{787546C1-DD5C-4D6E-BFDD-D95A52E781AD}" presName="childText" presStyleLbl="alignAcc1" presStyleIdx="0" presStyleCnt="4">
        <dgm:presLayoutVars>
          <dgm:bulletEnabled val="1"/>
        </dgm:presLayoutVars>
      </dgm:prSet>
      <dgm:spPr>
        <a:ln>
          <a:noFill/>
        </a:ln>
      </dgm:spPr>
      <dgm:t>
        <a:bodyPr/>
        <a:lstStyle>
          <a:extLst/>
        </a:lstStyle>
        <a:p>
          <a:endParaRPr lang="ko-KR"/>
        </a:p>
      </dgm:t>
    </dgm:pt>
    <dgm:pt modelId="{8BC0D01A-9D98-495C-93AA-A7D9631CDDAD}" type="pres">
      <dgm:prSet presAssocID="{579A9A07-8770-4AC1-9705-76E19F87D269}" presName="spaceBetweenRectangles" presStyleCnt="0"/>
      <dgm:spPr/>
      <dgm:t>
        <a:bodyPr/>
        <a:lstStyle>
          <a:extLst/>
        </a:lstStyle>
        <a:p>
          <a:endParaRPr lang="ko-KR"/>
        </a:p>
      </dgm:t>
    </dgm:pt>
    <dgm:pt modelId="{D4434ECF-2146-46AC-B62E-87AB389C995A}" type="pres">
      <dgm:prSet presAssocID="{AC5265C1-0BAB-4984-A634-E4518A8EC253}" presName="parentLin" presStyleCnt="0"/>
      <dgm:spPr/>
      <dgm:t>
        <a:bodyPr/>
        <a:lstStyle>
          <a:extLst/>
        </a:lstStyle>
        <a:p>
          <a:endParaRPr lang="ko-KR"/>
        </a:p>
      </dgm:t>
    </dgm:pt>
    <dgm:pt modelId="{06B5F591-72E0-4CFF-9799-36D4050BD51D}" type="pres">
      <dgm:prSet presAssocID="{AC5265C1-0BAB-4984-A634-E4518A8EC253}" presName="parentLeftMargin" presStyleLbl="node1" presStyleIdx="0" presStyleCnt="4"/>
      <dgm:spPr/>
      <dgm:t>
        <a:bodyPr/>
        <a:lstStyle>
          <a:extLst/>
        </a:lstStyle>
        <a:p>
          <a:endParaRPr lang="ko-KR"/>
        </a:p>
      </dgm:t>
    </dgm:pt>
    <dgm:pt modelId="{12E5634D-BCAA-48AB-BADB-754A15E9B7AC}" type="pres">
      <dgm:prSet presAssocID="{AC5265C1-0BAB-4984-A634-E4518A8EC253}" presName="parentText" presStyleLbl="node1" presStyleIdx="1" presStyleCnt="4" custScaleX="116958" custLinFactNeighborX="9276" custLinFactNeighborY="-2742">
        <dgm:presLayoutVars>
          <dgm:chMax val="0"/>
          <dgm:bulletEnabled val="1"/>
        </dgm:presLayoutVars>
      </dgm:prSet>
      <dgm:spPr/>
      <dgm:t>
        <a:bodyPr/>
        <a:lstStyle>
          <a:extLst/>
        </a:lstStyle>
        <a:p>
          <a:endParaRPr lang="ko-KR"/>
        </a:p>
      </dgm:t>
    </dgm:pt>
    <dgm:pt modelId="{3DAA9763-50F6-4CC4-B6DA-0A4C45FFB361}" type="pres">
      <dgm:prSet presAssocID="{AC5265C1-0BAB-4984-A634-E4518A8EC253}" presName="negativeSpace" presStyleCnt="0"/>
      <dgm:spPr/>
      <dgm:t>
        <a:bodyPr/>
        <a:lstStyle>
          <a:extLst/>
        </a:lstStyle>
        <a:p>
          <a:endParaRPr lang="ko-KR"/>
        </a:p>
      </dgm:t>
    </dgm:pt>
    <dgm:pt modelId="{51228DB3-E7D4-486B-A0C1-9A59D129891F}" type="pres">
      <dgm:prSet presAssocID="{AC5265C1-0BAB-4984-A634-E4518A8EC253}" presName="childText" presStyleLbl="alignAcc1" presStyleIdx="1" presStyleCnt="4">
        <dgm:presLayoutVars>
          <dgm:bulletEnabled val="1"/>
        </dgm:presLayoutVars>
      </dgm:prSet>
      <dgm:spPr>
        <a:ln>
          <a:noFill/>
        </a:ln>
      </dgm:spPr>
      <dgm:t>
        <a:bodyPr/>
        <a:lstStyle>
          <a:extLst/>
        </a:lstStyle>
        <a:p>
          <a:endParaRPr lang="ko-KR"/>
        </a:p>
      </dgm:t>
    </dgm:pt>
    <dgm:pt modelId="{ECC02425-44D1-4F4C-B5D6-13442CA71F2A}" type="pres">
      <dgm:prSet presAssocID="{E68E8117-B3CB-464C-9711-4DBE8BF88216}" presName="spaceBetweenRectangles" presStyleCnt="0"/>
      <dgm:spPr/>
      <dgm:t>
        <a:bodyPr/>
        <a:lstStyle>
          <a:extLst/>
        </a:lstStyle>
        <a:p>
          <a:endParaRPr lang="ko-KR"/>
        </a:p>
      </dgm:t>
    </dgm:pt>
    <dgm:pt modelId="{98CD7476-6A48-4BD0-A0B1-E79081300878}" type="pres">
      <dgm:prSet presAssocID="{F50BDB3E-817D-4A89-9D71-D9E0B029567B}" presName="parentLin" presStyleCnt="0"/>
      <dgm:spPr/>
      <dgm:t>
        <a:bodyPr/>
        <a:lstStyle>
          <a:extLst/>
        </a:lstStyle>
        <a:p>
          <a:endParaRPr lang="ko-KR"/>
        </a:p>
      </dgm:t>
    </dgm:pt>
    <dgm:pt modelId="{63AA2D3F-331D-492F-82D5-8A2B6C78BAAD}" type="pres">
      <dgm:prSet presAssocID="{F50BDB3E-817D-4A89-9D71-D9E0B029567B}" presName="parentLeftMargin" presStyleLbl="node1" presStyleIdx="1" presStyleCnt="4"/>
      <dgm:spPr/>
      <dgm:t>
        <a:bodyPr/>
        <a:lstStyle>
          <a:extLst/>
        </a:lstStyle>
        <a:p>
          <a:endParaRPr lang="ko-KR"/>
        </a:p>
      </dgm:t>
    </dgm:pt>
    <dgm:pt modelId="{2CFD44AC-C5B0-407B-B2EE-07415AFE4DC4}" type="pres">
      <dgm:prSet presAssocID="{F50BDB3E-817D-4A89-9D71-D9E0B029567B}" presName="parentText" presStyleLbl="node1" presStyleIdx="2" presStyleCnt="4" custScaleX="116959" custLinFactNeighborX="13367" custLinFactNeighborY="-246">
        <dgm:presLayoutVars>
          <dgm:chMax val="0"/>
          <dgm:bulletEnabled val="1"/>
        </dgm:presLayoutVars>
      </dgm:prSet>
      <dgm:spPr/>
      <dgm:t>
        <a:bodyPr/>
        <a:lstStyle>
          <a:extLst/>
        </a:lstStyle>
        <a:p>
          <a:endParaRPr lang="ko-KR"/>
        </a:p>
      </dgm:t>
    </dgm:pt>
    <dgm:pt modelId="{E27A153A-8ADD-4646-B3A3-509A74CD0695}" type="pres">
      <dgm:prSet presAssocID="{F50BDB3E-817D-4A89-9D71-D9E0B029567B}" presName="negativeSpace" presStyleCnt="0"/>
      <dgm:spPr/>
      <dgm:t>
        <a:bodyPr/>
        <a:lstStyle>
          <a:extLst/>
        </a:lstStyle>
        <a:p>
          <a:endParaRPr lang="ko-KR"/>
        </a:p>
      </dgm:t>
    </dgm:pt>
    <dgm:pt modelId="{2DB5D132-AB90-49A4-A479-F0988A86E33E}" type="pres">
      <dgm:prSet presAssocID="{F50BDB3E-817D-4A89-9D71-D9E0B029567B}" presName="childText" presStyleLbl="alignAcc1" presStyleIdx="2" presStyleCnt="4" custLinFactNeighborX="-197" custLinFactNeighborY="-16464">
        <dgm:presLayoutVars>
          <dgm:bulletEnabled val="1"/>
        </dgm:presLayoutVars>
      </dgm:prSet>
      <dgm:spPr>
        <a:ln>
          <a:noFill/>
        </a:ln>
      </dgm:spPr>
      <dgm:t>
        <a:bodyPr/>
        <a:lstStyle>
          <a:extLst/>
        </a:lstStyle>
        <a:p>
          <a:endParaRPr lang="ko-KR"/>
        </a:p>
      </dgm:t>
    </dgm:pt>
    <dgm:pt modelId="{A5E75685-2820-438A-88AF-159553A570AE}" type="pres">
      <dgm:prSet presAssocID="{25F4C625-3E51-442C-BBB8-3FA715271B27}" presName="spaceBetweenRectangles" presStyleCnt="0"/>
      <dgm:spPr/>
      <dgm:t>
        <a:bodyPr/>
        <a:lstStyle>
          <a:extLst/>
        </a:lstStyle>
        <a:p>
          <a:endParaRPr lang="ko-KR"/>
        </a:p>
      </dgm:t>
    </dgm:pt>
    <dgm:pt modelId="{3936D63D-3BB5-4099-A097-CE176EB2ABE2}" type="pres">
      <dgm:prSet presAssocID="{ECBD6B98-1CBE-4BAA-AB77-4873C9DB1799}" presName="parentLin" presStyleCnt="0"/>
      <dgm:spPr/>
      <dgm:t>
        <a:bodyPr/>
        <a:lstStyle>
          <a:extLst/>
        </a:lstStyle>
        <a:p>
          <a:endParaRPr lang="ko-KR"/>
        </a:p>
      </dgm:t>
    </dgm:pt>
    <dgm:pt modelId="{CA895514-6C23-43E3-A15C-728A9EC10843}" type="pres">
      <dgm:prSet presAssocID="{ECBD6B98-1CBE-4BAA-AB77-4873C9DB1799}" presName="parentLeftMargin" presStyleLbl="node1" presStyleIdx="2" presStyleCnt="4"/>
      <dgm:spPr/>
      <dgm:t>
        <a:bodyPr/>
        <a:lstStyle>
          <a:extLst/>
        </a:lstStyle>
        <a:p>
          <a:endParaRPr lang="ko-KR"/>
        </a:p>
      </dgm:t>
    </dgm:pt>
    <dgm:pt modelId="{D2A5797B-20EE-4298-BA50-C968CEE241D4}" type="pres">
      <dgm:prSet presAssocID="{ECBD6B98-1CBE-4BAA-AB77-4873C9DB1799}" presName="parentText" presStyleLbl="node1" presStyleIdx="3" presStyleCnt="4" custScaleX="116173" custLinFactNeighborX="13367" custLinFactNeighborY="2210">
        <dgm:presLayoutVars>
          <dgm:chMax val="0"/>
          <dgm:bulletEnabled val="1"/>
        </dgm:presLayoutVars>
      </dgm:prSet>
      <dgm:spPr/>
      <dgm:t>
        <a:bodyPr/>
        <a:lstStyle>
          <a:extLst/>
        </a:lstStyle>
        <a:p>
          <a:endParaRPr lang="ko-KR"/>
        </a:p>
      </dgm:t>
    </dgm:pt>
    <dgm:pt modelId="{AEA9E5FD-8F48-4CA8-8487-C530B0C74333}" type="pres">
      <dgm:prSet presAssocID="{ECBD6B98-1CBE-4BAA-AB77-4873C9DB1799}" presName="negativeSpace" presStyleCnt="0"/>
      <dgm:spPr/>
      <dgm:t>
        <a:bodyPr/>
        <a:lstStyle>
          <a:extLst/>
        </a:lstStyle>
        <a:p>
          <a:endParaRPr lang="ko-KR"/>
        </a:p>
      </dgm:t>
    </dgm:pt>
    <dgm:pt modelId="{56015E43-931D-4CAD-85C0-E9EB84437182}" type="pres">
      <dgm:prSet presAssocID="{ECBD6B98-1CBE-4BAA-AB77-4873C9DB1799}" presName="childText" presStyleLbl="alignAcc1" presStyleIdx="3" presStyleCnt="4">
        <dgm:presLayoutVars>
          <dgm:bulletEnabled val="1"/>
        </dgm:presLayoutVars>
      </dgm:prSet>
      <dgm:spPr>
        <a:ln>
          <a:noFill/>
        </a:ln>
      </dgm:spPr>
      <dgm:t>
        <a:bodyPr/>
        <a:lstStyle>
          <a:extLst/>
        </a:lstStyle>
        <a:p>
          <a:endParaRPr lang="ko-KR"/>
        </a:p>
      </dgm:t>
    </dgm:pt>
  </dgm:ptLst>
  <dgm:cxnLst>
    <dgm:cxn modelId="{7BE48F06-505A-4F51-BA61-409D1FF34502}" srcId="{8554BDF9-8515-4677-9942-0171F000F8EB}" destId="{ECBD6B98-1CBE-4BAA-AB77-4873C9DB1799}" srcOrd="3" destOrd="0" parTransId="{A8E7F406-AFD8-48D2-8D82-E8A1F17391BF}" sibTransId="{CF18F627-55D0-4D75-84BC-9F6776290819}"/>
    <dgm:cxn modelId="{2EFC50D2-290E-462B-B7B8-30840FE76111}" type="presOf" srcId="{AC5265C1-0BAB-4984-A634-E4518A8EC253}" destId="{06B5F591-72E0-4CFF-9799-36D4050BD51D}" srcOrd="0" destOrd="0" presId="urn:microsoft.com/office/officeart/2005/8/layout/list1#1"/>
    <dgm:cxn modelId="{1BAF750E-C72C-4661-AABA-C41741AB03F3}" type="presOf" srcId="{ECBD6B98-1CBE-4BAA-AB77-4873C9DB1799}" destId="{CA895514-6C23-43E3-A15C-728A9EC10843}" srcOrd="0" destOrd="0" presId="urn:microsoft.com/office/officeart/2005/8/layout/list1#1"/>
    <dgm:cxn modelId="{DFAEFA4C-B3B0-4C4E-BCD8-BFB53D07C5D0}" srcId="{8554BDF9-8515-4677-9942-0171F000F8EB}" destId="{787546C1-DD5C-4D6E-BFDD-D95A52E781AD}" srcOrd="0" destOrd="0" parTransId="{88942913-D2BB-4DEB-B0E7-EA2B7A6CD360}" sibTransId="{579A9A07-8770-4AC1-9705-76E19F87D269}"/>
    <dgm:cxn modelId="{EB840018-7C6C-436F-9A99-D7C18044C3B3}" type="presOf" srcId="{ECBD6B98-1CBE-4BAA-AB77-4873C9DB1799}" destId="{D2A5797B-20EE-4298-BA50-C968CEE241D4}" srcOrd="1" destOrd="0" presId="urn:microsoft.com/office/officeart/2005/8/layout/list1#1"/>
    <dgm:cxn modelId="{ADBD4A98-FF11-4FD5-8BD1-8015621DF0A6}" type="presOf" srcId="{F50BDB3E-817D-4A89-9D71-D9E0B029567B}" destId="{63AA2D3F-331D-492F-82D5-8A2B6C78BAAD}" srcOrd="0" destOrd="0" presId="urn:microsoft.com/office/officeart/2005/8/layout/list1#1"/>
    <dgm:cxn modelId="{579A338B-B5D8-4240-8867-8564B0DC96F3}" srcId="{8554BDF9-8515-4677-9942-0171F000F8EB}" destId="{AC5265C1-0BAB-4984-A634-E4518A8EC253}" srcOrd="1" destOrd="0" parTransId="{26A0947C-B518-417C-9D68-EC422DC1E3A5}" sibTransId="{E68E8117-B3CB-464C-9711-4DBE8BF88216}"/>
    <dgm:cxn modelId="{1D9E4DA1-94F3-4E9A-8F94-D303A3E4954B}" type="presOf" srcId="{787546C1-DD5C-4D6E-BFDD-D95A52E781AD}" destId="{F4F466C7-208D-4B4A-A865-9D82D8E9F892}" srcOrd="0" destOrd="0" presId="urn:microsoft.com/office/officeart/2005/8/layout/list1#1"/>
    <dgm:cxn modelId="{E8EF61B1-515C-44F0-9393-3A960B69FA7A}" srcId="{8554BDF9-8515-4677-9942-0171F000F8EB}" destId="{F50BDB3E-817D-4A89-9D71-D9E0B029567B}" srcOrd="2" destOrd="0" parTransId="{DE0B39BA-A6F3-455E-8022-365CCF701DB7}" sibTransId="{25F4C625-3E51-442C-BBB8-3FA715271B27}"/>
    <dgm:cxn modelId="{A045104B-70CA-42EC-BE1F-933B20FE0C6C}" type="presOf" srcId="{8554BDF9-8515-4677-9942-0171F000F8EB}" destId="{9D58511D-D18C-46E6-ADFB-6CDE1389D37F}" srcOrd="0" destOrd="0" presId="urn:microsoft.com/office/officeart/2005/8/layout/list1#1"/>
    <dgm:cxn modelId="{1F960D66-30BB-43A5-978D-4586E0D1EE4B}" type="presOf" srcId="{787546C1-DD5C-4D6E-BFDD-D95A52E781AD}" destId="{8BC4E78D-0D98-4ED2-B23A-71FEC19A6436}" srcOrd="1" destOrd="0" presId="urn:microsoft.com/office/officeart/2005/8/layout/list1#1"/>
    <dgm:cxn modelId="{76B328BA-4BEE-43EA-896F-13B4B310CDB5}" type="presOf" srcId="{AC5265C1-0BAB-4984-A634-E4518A8EC253}" destId="{12E5634D-BCAA-48AB-BADB-754A15E9B7AC}" srcOrd="1" destOrd="0" presId="urn:microsoft.com/office/officeart/2005/8/layout/list1#1"/>
    <dgm:cxn modelId="{8C1A898F-1E9B-41C0-B2FF-D2932BA3C61D}" type="presOf" srcId="{F50BDB3E-817D-4A89-9D71-D9E0B029567B}" destId="{2CFD44AC-C5B0-407B-B2EE-07415AFE4DC4}" srcOrd="1" destOrd="0" presId="urn:microsoft.com/office/officeart/2005/8/layout/list1#1"/>
    <dgm:cxn modelId="{58F38F21-C1AF-4887-BDD2-67C958EBE112}" type="presParOf" srcId="{9D58511D-D18C-46E6-ADFB-6CDE1389D37F}" destId="{29EC7F92-6143-4EC7-AD17-ECAF75C06DC8}" srcOrd="0" destOrd="0" presId="urn:microsoft.com/office/officeart/2005/8/layout/list1#1"/>
    <dgm:cxn modelId="{DADC3762-59A6-4495-AFB6-803C0EBF31CA}" type="presParOf" srcId="{29EC7F92-6143-4EC7-AD17-ECAF75C06DC8}" destId="{F4F466C7-208D-4B4A-A865-9D82D8E9F892}" srcOrd="0" destOrd="0" presId="urn:microsoft.com/office/officeart/2005/8/layout/list1#1"/>
    <dgm:cxn modelId="{E7F22966-B938-4F59-AB11-1D2F72D161F1}" type="presParOf" srcId="{29EC7F92-6143-4EC7-AD17-ECAF75C06DC8}" destId="{8BC4E78D-0D98-4ED2-B23A-71FEC19A6436}" srcOrd="1" destOrd="0" presId="urn:microsoft.com/office/officeart/2005/8/layout/list1#1"/>
    <dgm:cxn modelId="{0E1A0FFB-1EED-48FD-B1CB-377651126CF7}" type="presParOf" srcId="{9D58511D-D18C-46E6-ADFB-6CDE1389D37F}" destId="{129CDA7D-4C80-4698-AFD0-7208B5D9749E}" srcOrd="1" destOrd="0" presId="urn:microsoft.com/office/officeart/2005/8/layout/list1#1"/>
    <dgm:cxn modelId="{117F0026-306D-4897-A7AB-6DDC9E43155D}" type="presParOf" srcId="{9D58511D-D18C-46E6-ADFB-6CDE1389D37F}" destId="{EBA8CF1F-3B4A-4B6A-8877-CB03CDDAB1E9}" srcOrd="2" destOrd="0" presId="urn:microsoft.com/office/officeart/2005/8/layout/list1#1"/>
    <dgm:cxn modelId="{C4E8A731-E7BB-4636-9D5B-EAF648980059}" type="presParOf" srcId="{9D58511D-D18C-46E6-ADFB-6CDE1389D37F}" destId="{8BC0D01A-9D98-495C-93AA-A7D9631CDDAD}" srcOrd="3" destOrd="0" presId="urn:microsoft.com/office/officeart/2005/8/layout/list1#1"/>
    <dgm:cxn modelId="{E0D82ACD-E5C7-4695-918A-912DE8157AE9}" type="presParOf" srcId="{9D58511D-D18C-46E6-ADFB-6CDE1389D37F}" destId="{D4434ECF-2146-46AC-B62E-87AB389C995A}" srcOrd="4" destOrd="0" presId="urn:microsoft.com/office/officeart/2005/8/layout/list1#1"/>
    <dgm:cxn modelId="{453A7F02-5668-4708-8EE5-46CBD2E922C2}" type="presParOf" srcId="{D4434ECF-2146-46AC-B62E-87AB389C995A}" destId="{06B5F591-72E0-4CFF-9799-36D4050BD51D}" srcOrd="0" destOrd="0" presId="urn:microsoft.com/office/officeart/2005/8/layout/list1#1"/>
    <dgm:cxn modelId="{3633BE02-2672-4F2F-994D-1CFAA0A657D6}" type="presParOf" srcId="{D4434ECF-2146-46AC-B62E-87AB389C995A}" destId="{12E5634D-BCAA-48AB-BADB-754A15E9B7AC}" srcOrd="1" destOrd="0" presId="urn:microsoft.com/office/officeart/2005/8/layout/list1#1"/>
    <dgm:cxn modelId="{494F8D1A-4C0A-430B-B272-B3AE207CDCF1}" type="presParOf" srcId="{9D58511D-D18C-46E6-ADFB-6CDE1389D37F}" destId="{3DAA9763-50F6-4CC4-B6DA-0A4C45FFB361}" srcOrd="5" destOrd="0" presId="urn:microsoft.com/office/officeart/2005/8/layout/list1#1"/>
    <dgm:cxn modelId="{E3E8078B-B530-40B8-9908-372BDDFBAC7F}" type="presParOf" srcId="{9D58511D-D18C-46E6-ADFB-6CDE1389D37F}" destId="{51228DB3-E7D4-486B-A0C1-9A59D129891F}" srcOrd="6" destOrd="0" presId="urn:microsoft.com/office/officeart/2005/8/layout/list1#1"/>
    <dgm:cxn modelId="{CE7B7DFB-DB7E-4E84-B4F1-A1DBDFB8AF43}" type="presParOf" srcId="{9D58511D-D18C-46E6-ADFB-6CDE1389D37F}" destId="{ECC02425-44D1-4F4C-B5D6-13442CA71F2A}" srcOrd="7" destOrd="0" presId="urn:microsoft.com/office/officeart/2005/8/layout/list1#1"/>
    <dgm:cxn modelId="{1C1C1D40-CA92-42B9-BFAE-28CD99A44D41}" type="presParOf" srcId="{9D58511D-D18C-46E6-ADFB-6CDE1389D37F}" destId="{98CD7476-6A48-4BD0-A0B1-E79081300878}" srcOrd="8" destOrd="0" presId="urn:microsoft.com/office/officeart/2005/8/layout/list1#1"/>
    <dgm:cxn modelId="{4D4D46A3-085A-4BE3-B57F-9A2D7D509B49}" type="presParOf" srcId="{98CD7476-6A48-4BD0-A0B1-E79081300878}" destId="{63AA2D3F-331D-492F-82D5-8A2B6C78BAAD}" srcOrd="0" destOrd="0" presId="urn:microsoft.com/office/officeart/2005/8/layout/list1#1"/>
    <dgm:cxn modelId="{1512C15B-9D2F-437F-B2E2-B34C40156561}" type="presParOf" srcId="{98CD7476-6A48-4BD0-A0B1-E79081300878}" destId="{2CFD44AC-C5B0-407B-B2EE-07415AFE4DC4}" srcOrd="1" destOrd="0" presId="urn:microsoft.com/office/officeart/2005/8/layout/list1#1"/>
    <dgm:cxn modelId="{3D942A01-82D7-44FF-A778-F0CF3334B676}" type="presParOf" srcId="{9D58511D-D18C-46E6-ADFB-6CDE1389D37F}" destId="{E27A153A-8ADD-4646-B3A3-509A74CD0695}" srcOrd="9" destOrd="0" presId="urn:microsoft.com/office/officeart/2005/8/layout/list1#1"/>
    <dgm:cxn modelId="{A42D74F1-587B-4CCC-A643-E1D5BA96F0EA}" type="presParOf" srcId="{9D58511D-D18C-46E6-ADFB-6CDE1389D37F}" destId="{2DB5D132-AB90-49A4-A479-F0988A86E33E}" srcOrd="10" destOrd="0" presId="urn:microsoft.com/office/officeart/2005/8/layout/list1#1"/>
    <dgm:cxn modelId="{5783C852-9201-438C-A833-9F29205584EB}" type="presParOf" srcId="{9D58511D-D18C-46E6-ADFB-6CDE1389D37F}" destId="{A5E75685-2820-438A-88AF-159553A570AE}" srcOrd="11" destOrd="0" presId="urn:microsoft.com/office/officeart/2005/8/layout/list1#1"/>
    <dgm:cxn modelId="{CCDE5064-ACC1-4A08-AFD3-9E63FF6474D7}" type="presParOf" srcId="{9D58511D-D18C-46E6-ADFB-6CDE1389D37F}" destId="{3936D63D-3BB5-4099-A097-CE176EB2ABE2}" srcOrd="12" destOrd="0" presId="urn:microsoft.com/office/officeart/2005/8/layout/list1#1"/>
    <dgm:cxn modelId="{E576CB23-7F09-423D-99FE-DBF6A63CADD7}" type="presParOf" srcId="{3936D63D-3BB5-4099-A097-CE176EB2ABE2}" destId="{CA895514-6C23-43E3-A15C-728A9EC10843}" srcOrd="0" destOrd="0" presId="urn:microsoft.com/office/officeart/2005/8/layout/list1#1"/>
    <dgm:cxn modelId="{AE58AA66-CF5C-424D-8B98-EDB2F614DC7A}" type="presParOf" srcId="{3936D63D-3BB5-4099-A097-CE176EB2ABE2}" destId="{D2A5797B-20EE-4298-BA50-C968CEE241D4}" srcOrd="1" destOrd="0" presId="urn:microsoft.com/office/officeart/2005/8/layout/list1#1"/>
    <dgm:cxn modelId="{FBC3D618-2024-4257-B432-280BE2DE600E}" type="presParOf" srcId="{9D58511D-D18C-46E6-ADFB-6CDE1389D37F}" destId="{AEA9E5FD-8F48-4CA8-8487-C530B0C74333}" srcOrd="13" destOrd="0" presId="urn:microsoft.com/office/officeart/2005/8/layout/list1#1"/>
    <dgm:cxn modelId="{341024FC-9245-40AE-9171-0836E2F667E4}" type="presParOf" srcId="{9D58511D-D18C-46E6-ADFB-6CDE1389D37F}" destId="{56015E43-931D-4CAD-85C0-E9EB84437182}" srcOrd="14" destOrd="0" presId="urn:microsoft.com/office/officeart/2005/8/layout/list1#1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BA8CF1F-3B4A-4B6A-8877-CB03CDDAB1E9}">
      <dsp:nvSpPr>
        <dsp:cNvPr id="0" name=""/>
        <dsp:cNvSpPr/>
      </dsp:nvSpPr>
      <dsp:spPr>
        <a:xfrm>
          <a:off x="0" y="431481"/>
          <a:ext cx="8892479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8000" cap="flat" cmpd="thickThin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C4E78D-0D98-4ED2-B23A-71FEC19A6436}">
      <dsp:nvSpPr>
        <dsp:cNvPr id="0" name=""/>
        <dsp:cNvSpPr/>
      </dsp:nvSpPr>
      <dsp:spPr>
        <a:xfrm>
          <a:off x="504056" y="24408"/>
          <a:ext cx="7197848" cy="7380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485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5000" dist="25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35280" tIns="0" rIns="235280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kern="1200" dirty="0" smtClean="0"/>
            <a:t>의료관광의 개념</a:t>
          </a:r>
          <a:endParaRPr lang="ko-KR" sz="2500" kern="1200" dirty="0"/>
        </a:p>
      </dsp:txBody>
      <dsp:txXfrm>
        <a:off x="504056" y="24408"/>
        <a:ext cx="7197848" cy="738000"/>
      </dsp:txXfrm>
    </dsp:sp>
    <dsp:sp modelId="{51228DB3-E7D4-486B-A0C1-9A59D129891F}">
      <dsp:nvSpPr>
        <dsp:cNvPr id="0" name=""/>
        <dsp:cNvSpPr/>
      </dsp:nvSpPr>
      <dsp:spPr>
        <a:xfrm>
          <a:off x="0" y="1565481"/>
          <a:ext cx="8892479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8000" cap="flat" cmpd="thickThin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E5634D-BCAA-48AB-BADB-754A15E9B7AC}">
      <dsp:nvSpPr>
        <dsp:cNvPr id="0" name=""/>
        <dsp:cNvSpPr/>
      </dsp:nvSpPr>
      <dsp:spPr>
        <a:xfrm>
          <a:off x="485867" y="1176245"/>
          <a:ext cx="7280326" cy="7380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485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5000" dist="25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35280" tIns="0" rIns="235280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kern="1200" dirty="0" smtClean="0"/>
            <a:t>의료관광 </a:t>
          </a:r>
          <a:r>
            <a:rPr lang="ko-KR" altLang="en-US" sz="2500" kern="1200" dirty="0" smtClean="0"/>
            <a:t>마케팅</a:t>
          </a:r>
          <a:r>
            <a:rPr lang="en-US" altLang="ko-KR" sz="2500" kern="1200" dirty="0" smtClean="0"/>
            <a:t>/</a:t>
          </a:r>
          <a:r>
            <a:rPr lang="ko-KR" altLang="en-US" sz="2500" kern="1200" dirty="0" smtClean="0"/>
            <a:t>기획</a:t>
          </a:r>
          <a:r>
            <a:rPr lang="en-US" altLang="ko-KR" sz="2500" kern="1200" dirty="0" smtClean="0"/>
            <a:t>	</a:t>
          </a:r>
          <a:endParaRPr lang="ko-KR" sz="2500" kern="1200" dirty="0"/>
        </a:p>
      </dsp:txBody>
      <dsp:txXfrm>
        <a:off x="485867" y="1176245"/>
        <a:ext cx="7280326" cy="738000"/>
      </dsp:txXfrm>
    </dsp:sp>
    <dsp:sp modelId="{2DB5D132-AB90-49A4-A479-F0988A86E33E}">
      <dsp:nvSpPr>
        <dsp:cNvPr id="0" name=""/>
        <dsp:cNvSpPr/>
      </dsp:nvSpPr>
      <dsp:spPr>
        <a:xfrm>
          <a:off x="0" y="2677255"/>
          <a:ext cx="8892479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8000" cap="flat" cmpd="thickThin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FD44AC-C5B0-407B-B2EE-07415AFE4DC4}">
      <dsp:nvSpPr>
        <dsp:cNvPr id="0" name=""/>
        <dsp:cNvSpPr/>
      </dsp:nvSpPr>
      <dsp:spPr>
        <a:xfrm>
          <a:off x="504056" y="2328666"/>
          <a:ext cx="7280388" cy="7380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485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5000" dist="25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35280" tIns="0" rIns="235280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kern="1200" dirty="0" smtClean="0"/>
            <a:t>한계점</a:t>
          </a:r>
          <a:endParaRPr lang="ko-KR" sz="2500" kern="1200" dirty="0"/>
        </a:p>
      </dsp:txBody>
      <dsp:txXfrm>
        <a:off x="504056" y="2328666"/>
        <a:ext cx="7280388" cy="738000"/>
      </dsp:txXfrm>
    </dsp:sp>
    <dsp:sp modelId="{56015E43-931D-4CAD-85C0-E9EB84437182}">
      <dsp:nvSpPr>
        <dsp:cNvPr id="0" name=""/>
        <dsp:cNvSpPr/>
      </dsp:nvSpPr>
      <dsp:spPr>
        <a:xfrm>
          <a:off x="0" y="3833481"/>
          <a:ext cx="8892479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8000" cap="flat" cmpd="thickThin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A5797B-20EE-4298-BA50-C968CEE241D4}">
      <dsp:nvSpPr>
        <dsp:cNvPr id="0" name=""/>
        <dsp:cNvSpPr/>
      </dsp:nvSpPr>
      <dsp:spPr>
        <a:xfrm>
          <a:off x="504056" y="3480791"/>
          <a:ext cx="7231462" cy="738000"/>
        </a:xfrm>
        <a:prstGeom prst="roundRect">
          <a:avLst/>
        </a:prstGeom>
        <a:solidFill>
          <a:schemeClr val="accent6"/>
        </a:solidFill>
        <a:ln w="485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5000" dist="25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35280" tIns="0" rIns="235280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kern="1200" dirty="0" err="1" smtClean="0"/>
            <a:t>느낀점</a:t>
          </a:r>
          <a:endParaRPr lang="ko-KR" sz="2500" kern="1200" dirty="0"/>
        </a:p>
      </dsp:txBody>
      <dsp:txXfrm>
        <a:off x="504056" y="3480791"/>
        <a:ext cx="7231462" cy="738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#1" minVer="12.0">
  <dgm:title val=""/>
  <dgm:desc val=""/>
  <dgm:catLst>
    <dgm:cat type="list" pri="4000"/>
  </dgm:catLst>
  <dgm:sampData>
    <dgm:dataModel>
      <dgm:ptLst>
        <dgm:pt modelId="0" type="doc">
          <dgm:prSet phldr="1"/>
        </dgm:pt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100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2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presOf/>
        <dgm:constrLst/>
        <dgm:ruleLst/>
      </dgm:layoutNode>
      <dgm:layoutNode name="childText" styleLbl="align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presOf/>
          <dgm:shape xmlns:r="http://schemas.openxmlformats.org/officeDocument/2006/relationships" r:blip="">
            <dgm:adjLst/>
          </dgm:shape>
          <dgm:constr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#1">
  <dgm:title val="Simple 2"/>
  <dgm:desc val="Simple 2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1">
              <a:defRPr lang="ko-KR" sz="1200"/>
            </a:lvl1pPr>
            <a:extLst/>
          </a:lstStyle>
          <a:p>
            <a:endParaRPr lang="ko-K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1">
              <a:defRPr lang="ko-KR" sz="1200"/>
            </a:lvl1pPr>
            <a:extLst/>
          </a:lstStyle>
          <a:p>
            <a:fld id="{C238408C-6839-46EE-8131-EDA75C487F2E}" type="datetimeFigureOut">
              <a:rPr/>
              <a:pPr/>
              <a:t>2006/6/30</a:t>
            </a:fld>
            <a:endParaRPr lang="ko-K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ko-K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 latinLnBrk="1"/>
            <a:r>
              <a:rPr lang="ko-KR"/>
              <a:t>마스터 텍스트 스타일을 편집합니다</a:t>
            </a:r>
          </a:p>
          <a:p>
            <a:pPr lvl="1" latinLnBrk="1"/>
            <a:r>
              <a:rPr lang="ko-KR"/>
              <a:t>둘째 수준</a:t>
            </a:r>
          </a:p>
          <a:p>
            <a:pPr lvl="2" latinLnBrk="1"/>
            <a:r>
              <a:rPr lang="ko-KR"/>
              <a:t>셋째 수준</a:t>
            </a:r>
          </a:p>
          <a:p>
            <a:pPr lvl="3" latinLnBrk="1"/>
            <a:r>
              <a:rPr lang="ko-KR"/>
              <a:t>넷째 수준</a:t>
            </a:r>
          </a:p>
          <a:p>
            <a:pPr lvl="4" latinLnBrk="1"/>
            <a:r>
              <a:rPr lang="ko-KR"/>
              <a:t>다섯째 수준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1">
              <a:defRPr lang="ko-KR" sz="1200"/>
            </a:lvl1pPr>
            <a:extLst/>
          </a:lstStyle>
          <a:p>
            <a:endParaRPr lang="ko-K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1">
              <a:defRPr lang="ko-KR" sz="1200"/>
            </a:lvl1pPr>
            <a:extLst/>
          </a:lstStyle>
          <a:p>
            <a:fld id="{87D77045-401A-4D5E-BFE3-54C21A8A6634}" type="slidenum">
              <a:rPr/>
              <a:pPr/>
              <a:t>‹#›</a:t>
            </a:fld>
            <a:endParaRPr 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1">
      <a:defRPr lang="ko-K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1">
      <a:defRPr lang="ko-K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1">
      <a:defRPr lang="ko-K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1">
      <a:defRPr lang="ko-K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1">
      <a:defRPr lang="ko-K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1">
      <a:defRPr lang="ko-K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1">
      <a:defRPr lang="ko-K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1">
      <a:defRPr lang="ko-K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1">
      <a:defRPr lang="ko-KR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ko-KR" smtClean="0"/>
              <a:pPr/>
              <a:t>1</a:t>
            </a:fld>
            <a:endParaRPr 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altLang="ko-KR" smtClean="0"/>
              <a:pPr/>
              <a:t>2</a:t>
            </a:fld>
            <a:endParaRPr 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altLang="ko-KR" smtClean="0"/>
              <a:pPr/>
              <a:t>3</a:t>
            </a:fld>
            <a:endParaRPr 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altLang="ko-KR" smtClean="0"/>
              <a:pPr/>
              <a:t>4</a:t>
            </a:fld>
            <a:endParaRPr 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altLang="ko-KR" smtClean="0"/>
              <a:pPr/>
              <a:t>5</a:t>
            </a:fld>
            <a:endParaRPr 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altLang="ko-KR" smtClean="0"/>
              <a:pPr/>
              <a:t>6</a:t>
            </a:fld>
            <a:endParaRPr 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altLang="ko-KR" smtClean="0"/>
              <a:pPr/>
              <a:t>7</a:t>
            </a:fld>
            <a:endParaRPr 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altLang="ko-KR" smtClean="0"/>
              <a:pPr/>
              <a:t>8</a:t>
            </a:fld>
            <a:endParaRPr 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altLang="ko-KR" smtClean="0"/>
              <a:pPr/>
              <a:t>9</a:t>
            </a:fld>
            <a:endParaRPr 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653DA-8BF4-4869-96FE-9BCF43372D46}" type="datetimeFigureOut">
              <a:rPr lang="en-US" altLang="ko-KR" smtClean="0"/>
              <a:pPr/>
              <a:t>6/21/2013</a:t>
            </a:fld>
            <a:endParaRPr kumimoji="1"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en-US" altLang="ko-KR" smtClean="0"/>
              <a:pPr/>
              <a:t>‹#›</a:t>
            </a:fld>
            <a:endParaRPr kumimoji="1" lang="ko-KR" altLang="en-US"/>
          </a:p>
        </p:txBody>
      </p:sp>
      <p:sp>
        <p:nvSpPr>
          <p:cNvPr id="10" name="직사각형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29108-AC8D-4212-9283-60D9E99BF07A}" type="datetimeFigureOut">
              <a:rPr lang="en-US" altLang="ko-KR" smtClean="0"/>
              <a:pPr/>
              <a:t>6/21/2013</a:t>
            </a:fld>
            <a:endParaRPr kumimoji="1"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93096-5B34-4342-9326-69289CEAE4C2}" type="slidenum">
              <a:rPr lang="en-US" altLang="ko-KR" smtClean="0"/>
              <a:pPr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ED3D3-6235-4F4C-B439-DF277FB555A7}" type="datetimeFigureOut">
              <a:rPr lang="en-US" altLang="ko-KR" smtClean="0"/>
              <a:pPr/>
              <a:t>6/21/2013</a:t>
            </a:fld>
            <a:endParaRPr kumimoji="1"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93096-5B34-4342-9326-69289CEAE4C2}" type="slidenum">
              <a:rPr lang="en-US" altLang="ko-KR" smtClean="0"/>
              <a:pPr/>
              <a:t>‹#›</a:t>
            </a:fld>
            <a:endParaRPr kumimoji="1"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16DF-213E-421B-92D3-C068DBB023D6}" type="datetimeFigureOut">
              <a:rPr kumimoji="1" lang="en-US" altLang="ko-KR" smtClean="0">
                <a:solidFill>
                  <a:schemeClr val="tx2"/>
                </a:solidFill>
              </a:rPr>
              <a:pPr/>
              <a:t>6/21/2013</a:t>
            </a:fld>
            <a:endParaRPr kumimoji="1" lang="ko-KR" sz="1100">
              <a:solidFill>
                <a:schemeClr val="tx2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latinLnBrk="1"/>
            <a:endParaRPr kumimoji="1" lang="ko-KR" sz="1100">
              <a:solidFill>
                <a:schemeClr val="tx2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latinLnBrk="1"/>
            <a:fld id="{72AC53DF-4216-466D-99A7-94400E6C2A25}" type="slidenum">
              <a:rPr kumimoji="1" lang="ko-KR" sz="1200" smtClean="0">
                <a:solidFill>
                  <a:schemeClr val="tx2"/>
                </a:solidFill>
              </a:rPr>
              <a:pPr algn="l" latinLnBrk="1"/>
              <a:t>‹#›</a:t>
            </a:fld>
            <a:endParaRPr kumimoji="1" lang="ko-KR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85435-8225-4333-BFFA-0096413F0D76}" type="datetimeFigureOut">
              <a:rPr lang="en-US" altLang="ko-KR" smtClean="0"/>
              <a:pPr/>
              <a:t>6/21/2013</a:t>
            </a:fld>
            <a:endParaRPr kumimoji="1"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93096-5B34-4342-9326-69289CEAE4C2}" type="slidenum">
              <a:rPr lang="en-US" altLang="ko-KR" smtClean="0"/>
              <a:pPr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3C494-2A87-468C-A21B-CB14FB9ABB00}" type="datetimeFigureOut">
              <a:rPr lang="en-US" altLang="ko-KR" smtClean="0"/>
              <a:pPr/>
              <a:t>6/21/2013</a:t>
            </a:fld>
            <a:endParaRPr kumimoji="1"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93096-5B34-4342-9326-69289CEAE4C2}" type="slidenum">
              <a:rPr lang="en-US" altLang="ko-KR" smtClean="0"/>
              <a:pPr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0FA0-5B31-4864-A2BB-719EA5A679C6}" type="datetimeFigureOut">
              <a:rPr lang="en-US" altLang="ko-KR" smtClean="0"/>
              <a:pPr/>
              <a:t>6/21/2013</a:t>
            </a:fld>
            <a:endParaRPr kumimoji="1"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93096-5B34-4342-9326-69289CEAE4C2}" type="slidenum">
              <a:rPr lang="en-US" altLang="ko-KR" smtClean="0"/>
              <a:pPr/>
              <a:t>‹#›</a:t>
            </a:fld>
            <a:endParaRPr kumimoji="1"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16DF-213E-421B-92D3-C068DBB023D6}" type="datetimeFigureOut">
              <a:rPr kumimoji="1" lang="en-US" altLang="ko-KR" smtClean="0">
                <a:solidFill>
                  <a:schemeClr val="tx2"/>
                </a:solidFill>
              </a:rPr>
              <a:pPr/>
              <a:t>6/21/2013</a:t>
            </a:fld>
            <a:endParaRPr kumimoji="1" lang="ko-KR" sz="1100">
              <a:solidFill>
                <a:schemeClr val="tx2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latinLnBrk="1"/>
            <a:endParaRPr kumimoji="1" lang="ko-KR" sz="1100">
              <a:solidFill>
                <a:schemeClr val="tx2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latinLnBrk="1"/>
            <a:fld id="{72AC53DF-4216-466D-99A7-94400E6C2A25}" type="slidenum">
              <a:rPr kumimoji="1" lang="ko-KR" sz="1200" smtClean="0">
                <a:solidFill>
                  <a:schemeClr val="tx2"/>
                </a:solidFill>
              </a:rPr>
              <a:pPr algn="l" latinLnBrk="1"/>
              <a:t>‹#›</a:t>
            </a:fld>
            <a:endParaRPr kumimoji="1" lang="ko-KR" sz="1200">
              <a:solidFill>
                <a:schemeClr val="tx2"/>
              </a:solidFill>
            </a:endParaRPr>
          </a:p>
        </p:txBody>
      </p:sp>
      <p:sp>
        <p:nvSpPr>
          <p:cNvPr id="12" name="직사각형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8D3816DF-213E-421B-92D3-C068DBB023D6}" type="datetimeFigureOut">
              <a:rPr kumimoji="1" lang="en-US" altLang="ko-KR" smtClean="0">
                <a:solidFill>
                  <a:schemeClr val="tx2"/>
                </a:solidFill>
              </a:rPr>
              <a:pPr/>
              <a:t>6/21/2013</a:t>
            </a:fld>
            <a:endParaRPr kumimoji="1" lang="ko-KR" sz="1100">
              <a:solidFill>
                <a:schemeClr val="tx2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 algn="r" latinLnBrk="1"/>
            <a:endParaRPr kumimoji="1" lang="ko-KR" sz="1100">
              <a:solidFill>
                <a:schemeClr val="tx2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pPr algn="l" latinLnBrk="1"/>
            <a:fld id="{72AC53DF-4216-466D-99A7-94400E6C2A25}" type="slidenum">
              <a:rPr kumimoji="1" lang="ko-KR" sz="1200" smtClean="0">
                <a:solidFill>
                  <a:schemeClr val="tx2"/>
                </a:solidFill>
              </a:rPr>
              <a:pPr algn="l" latinLnBrk="1"/>
              <a:t>‹#›</a:t>
            </a:fld>
            <a:endParaRPr kumimoji="1" lang="ko-KR" sz="1200">
              <a:solidFill>
                <a:schemeClr val="tx2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16DF-213E-421B-92D3-C068DBB023D6}" type="datetimeFigureOut">
              <a:rPr kumimoji="1" lang="en-US" altLang="ko-KR" smtClean="0">
                <a:solidFill>
                  <a:schemeClr val="tx2"/>
                </a:solidFill>
              </a:rPr>
              <a:pPr/>
              <a:t>6/21/2013</a:t>
            </a:fld>
            <a:endParaRPr kumimoji="1" lang="ko-KR" sz="1100">
              <a:solidFill>
                <a:schemeClr val="tx2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latinLnBrk="1"/>
            <a:endParaRPr kumimoji="1" lang="ko-KR" sz="1100">
              <a:solidFill>
                <a:schemeClr val="tx2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latinLnBrk="1"/>
            <a:fld id="{72AC53DF-4216-466D-99A7-94400E6C2A25}" type="slidenum">
              <a:rPr kumimoji="1" lang="ko-KR" sz="1200" smtClean="0">
                <a:solidFill>
                  <a:schemeClr val="tx2"/>
                </a:solidFill>
              </a:rPr>
              <a:pPr algn="l" latinLnBrk="1"/>
              <a:t>‹#›</a:t>
            </a:fld>
            <a:endParaRPr kumimoji="1" lang="ko-KR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16DF-213E-421B-92D3-C068DBB023D6}" type="datetimeFigureOut">
              <a:rPr kumimoji="1" lang="en-US" altLang="ko-KR" smtClean="0">
                <a:solidFill>
                  <a:schemeClr val="tx2"/>
                </a:solidFill>
              </a:rPr>
              <a:pPr/>
              <a:t>6/21/2013</a:t>
            </a:fld>
            <a:endParaRPr kumimoji="1" lang="ko-KR" sz="1100">
              <a:solidFill>
                <a:schemeClr val="tx2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pPr algn="r" latinLnBrk="1"/>
            <a:endParaRPr kumimoji="1" lang="ko-KR" sz="1100">
              <a:solidFill>
                <a:schemeClr val="tx2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latinLnBrk="1"/>
            <a:fld id="{72AC53DF-4216-466D-99A7-94400E6C2A25}" type="slidenum">
              <a:rPr kumimoji="1" lang="ko-KR" sz="1200" smtClean="0">
                <a:solidFill>
                  <a:schemeClr val="tx2"/>
                </a:solidFill>
              </a:rPr>
              <a:pPr algn="l" latinLnBrk="1"/>
              <a:t>‹#›</a:t>
            </a:fld>
            <a:endParaRPr kumimoji="1" lang="ko-KR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직사각형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8D3816DF-213E-421B-92D3-C068DBB023D6}" type="datetimeFigureOut">
              <a:rPr kumimoji="1" lang="en-US" altLang="ko-KR" smtClean="0">
                <a:solidFill>
                  <a:schemeClr val="tx2"/>
                </a:solidFill>
              </a:rPr>
              <a:pPr/>
              <a:t>6/21/2013</a:t>
            </a:fld>
            <a:endParaRPr kumimoji="1" lang="ko-KR" sz="1100">
              <a:solidFill>
                <a:schemeClr val="tx2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 algn="r" latinLnBrk="1"/>
            <a:endParaRPr kumimoji="1" lang="ko-KR" sz="1100">
              <a:solidFill>
                <a:schemeClr val="tx2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 algn="l" latinLnBrk="1"/>
            <a:fld id="{72AC53DF-4216-466D-99A7-94400E6C2A25}" type="slidenum">
              <a:rPr kumimoji="1" lang="ko-KR" sz="1200" smtClean="0">
                <a:solidFill>
                  <a:schemeClr val="tx2"/>
                </a:solidFill>
              </a:rPr>
              <a:pPr algn="l" latinLnBrk="1"/>
              <a:t>‹#›</a:t>
            </a:fld>
            <a:endParaRPr kumimoji="1" lang="ko-KR" sz="120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  <p:sldLayoutId id="2147483852" r:id="rId2"/>
    <p:sldLayoutId id="2147483853" r:id="rId3"/>
    <p:sldLayoutId id="2147483854" r:id="rId4"/>
    <p:sldLayoutId id="2147483855" r:id="rId5"/>
    <p:sldLayoutId id="2147483856" r:id="rId6"/>
    <p:sldLayoutId id="2147483857" r:id="rId7"/>
    <p:sldLayoutId id="2147483858" r:id="rId8"/>
    <p:sldLayoutId id="2147483859" r:id="rId9"/>
    <p:sldLayoutId id="2147483860" r:id="rId10"/>
    <p:sldLayoutId id="2147483861" r:id="rId11"/>
  </p:sldLayoutIdLst>
  <p:txStyles>
    <p:titleStyle>
      <a:lvl1pPr algn="l" rtl="0" eaLnBrk="1" latinLnBrk="1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1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1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1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1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1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1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1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1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1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kr/imgres?imgurl=http://image.shopion.co.kr/product_img/middle/A43010873A_m.jpg&amp;imgrefurl=http://www.shopion.co.kr/subCategory.asp?category_name=G007010&amp;usg=__gbpBdqx-VuCFkJSkFb_GsF96FTM=&amp;h=300&amp;w=300&amp;sz=16&amp;hl=ko&amp;start=6&amp;zoom=1&amp;tbnid=FBh8iAPK8I-a1M:&amp;tbnh=116&amp;tbnw=116&amp;ei=MDFpTYHdGdO3ceiE_J4L&amp;prev=/images?q=%EB%AF%B8%ED%82%A4%EB%A7%88%EC%9A%B0%EC%8A%A4&amp;hl=ko&amp;lr=&amp;newwindow=1&amp;tbs=isch:1&amp;prmd=ivnslu&amp;itbs=1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ko-KR" altLang="en-US" dirty="0" smtClean="0"/>
              <a:t>의료관광 </a:t>
            </a:r>
            <a:r>
              <a:rPr lang="ko-KR" altLang="en-US" dirty="0" err="1" smtClean="0"/>
              <a:t>상품만들기</a:t>
            </a:r>
            <a:endParaRPr lang="ko-KR" dirty="0"/>
          </a:p>
        </p:txBody>
      </p:sp>
      <p:sp>
        <p:nvSpPr>
          <p:cNvPr id="5" name="Rectangle 4"/>
          <p:cNvSpPr>
            <a:spLocks noGrp="1"/>
          </p:cNvSpPr>
          <p:nvPr>
            <p:ph type="body" idx="1"/>
          </p:nvPr>
        </p:nvSpPr>
        <p:spPr>
          <a:xfrm>
            <a:off x="467544" y="6021288"/>
            <a:ext cx="8022336" cy="685800"/>
          </a:xfrm>
        </p:spPr>
        <p:txBody>
          <a:bodyPr/>
          <a:lstStyle>
            <a:extLst/>
          </a:lstStyle>
          <a:p>
            <a:r>
              <a:rPr lang="ko-KR" altLang="en-US" dirty="0" smtClean="0"/>
              <a:t>강     민    지 </a:t>
            </a:r>
            <a:endParaRPr lang="ko-KR" dirty="0"/>
          </a:p>
        </p:txBody>
      </p:sp>
      <p:pic>
        <p:nvPicPr>
          <p:cNvPr id="6" name="Picture 2" descr="http://imgnews.naver.com/image/020/2009/03/18/2009031802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609528"/>
            <a:ext cx="4451402" cy="42484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ko-KR" altLang="en-US" dirty="0" smtClean="0">
                <a:solidFill>
                  <a:schemeClr val="accent1"/>
                </a:solidFill>
              </a:rPr>
              <a:t>순서 </a:t>
            </a:r>
            <a:endParaRPr lang="ko-KR" dirty="0">
              <a:solidFill>
                <a:schemeClr val="accent1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2"/>
          </p:nvPr>
        </p:nvGraphicFramePr>
        <p:xfrm>
          <a:off x="251520" y="1676400"/>
          <a:ext cx="889248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BC4E78D-0D98-4ED2-B23A-71FEC19A64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8BC4E78D-0D98-4ED2-B23A-71FEC19A64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2E5634D-BCAA-48AB-BADB-754A15E9B7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graphicEl>
                                              <a:dgm id="{12E5634D-BCAA-48AB-BADB-754A15E9B7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CFD44AC-C5B0-407B-B2EE-07415AFE4D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graphicEl>
                                              <a:dgm id="{2CFD44AC-C5B0-407B-B2EE-07415AFE4D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2A5797B-20EE-4298-BA50-C968CEE241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graphicEl>
                                              <a:dgm id="{D2A5797B-20EE-4298-BA50-C968CEE241D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BA8CF1F-3B4A-4B6A-8877-CB03CDDAB1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>
                                            <p:graphicEl>
                                              <a:dgm id="{EBA8CF1F-3B4A-4B6A-8877-CB03CDDAB1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228DB3-E7D4-486B-A0C1-9A59D12989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>
                                            <p:graphicEl>
                                              <a:dgm id="{51228DB3-E7D4-486B-A0C1-9A59D12989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DB5D132-AB90-49A4-A479-F0988A86E3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graphicEl>
                                              <a:dgm id="{2DB5D132-AB90-49A4-A479-F0988A86E3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6015E43-931D-4CAD-85C0-E9EB844371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>
                                            <p:graphicEl>
                                              <a:dgm id="{56015E43-931D-4CAD-85C0-E9EB844371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Sub>
          <a:bldDgm bld="lvlAtOnc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ko-KR" altLang="en-US" dirty="0" smtClean="0"/>
              <a:t>의료관광이란</a:t>
            </a:r>
            <a:r>
              <a:rPr lang="en-US" altLang="ko-KR" dirty="0" smtClean="0"/>
              <a:t>? </a:t>
            </a:r>
            <a:endParaRPr lang="ko-KR" dirty="0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251520" y="1916832"/>
            <a:ext cx="4038600" cy="4752528"/>
          </a:xfrm>
        </p:spPr>
        <p:txBody>
          <a:bodyPr>
            <a:normAutofit/>
          </a:bodyPr>
          <a:lstStyle>
            <a:extLst/>
          </a:lstStyle>
          <a:p>
            <a:pPr latinLnBrk="1">
              <a:lnSpc>
                <a:spcPct val="114000"/>
              </a:lnSpc>
            </a:pPr>
            <a:r>
              <a:rPr lang="ko-KR" altLang="en-US" sz="2400" dirty="0" smtClean="0"/>
              <a:t>의료서비스</a:t>
            </a:r>
            <a:r>
              <a:rPr lang="en-US" altLang="ko-KR" sz="2400" dirty="0" smtClean="0"/>
              <a:t>.</a:t>
            </a:r>
            <a:r>
              <a:rPr lang="ko-KR" altLang="en-US" sz="2400" dirty="0" smtClean="0"/>
              <a:t>휴양</a:t>
            </a:r>
            <a:r>
              <a:rPr lang="en-US" altLang="ko-KR" sz="2400" dirty="0" smtClean="0"/>
              <a:t>.</a:t>
            </a:r>
            <a:r>
              <a:rPr lang="ko-KR" altLang="en-US" sz="2400" dirty="0" smtClean="0"/>
              <a:t>레저</a:t>
            </a:r>
            <a:r>
              <a:rPr lang="en-US" altLang="ko-KR" sz="2400" dirty="0" smtClean="0"/>
              <a:t>.</a:t>
            </a:r>
            <a:r>
              <a:rPr lang="ko-KR" altLang="en-US" sz="2400" dirty="0" smtClean="0"/>
              <a:t>문화활동 등 관광활동이 결합된 새로운 관광</a:t>
            </a:r>
            <a:r>
              <a:rPr lang="en-US" altLang="ko-KR" sz="2400" dirty="0" smtClean="0"/>
              <a:t>.</a:t>
            </a:r>
          </a:p>
          <a:p>
            <a:pPr latinLnBrk="1">
              <a:lnSpc>
                <a:spcPct val="114000"/>
              </a:lnSpc>
            </a:pPr>
            <a:endParaRPr lang="en-US" altLang="ko-KR" sz="2400" dirty="0" smtClean="0"/>
          </a:p>
          <a:p>
            <a:pPr latinLnBrk="1">
              <a:lnSpc>
                <a:spcPct val="114000"/>
              </a:lnSpc>
            </a:pPr>
            <a:r>
              <a:rPr lang="ko-KR" altLang="en-US" sz="2400" dirty="0" smtClean="0"/>
              <a:t>비용이 저렴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선진국 수준의 의료서비스 </a:t>
            </a:r>
            <a:r>
              <a:rPr lang="en-US" altLang="ko-KR" sz="2400" dirty="0" smtClean="0"/>
              <a:t>&amp; </a:t>
            </a:r>
            <a:r>
              <a:rPr lang="ko-KR" altLang="en-US" sz="2400" dirty="0" smtClean="0"/>
              <a:t>휴양시설을 갖춘</a:t>
            </a:r>
            <a:r>
              <a:rPr lang="en-US" altLang="ko-KR" sz="2400" dirty="0" smtClean="0"/>
              <a:t>  </a:t>
            </a:r>
            <a:r>
              <a:rPr lang="ko-KR" altLang="en-US" sz="2400" dirty="0" smtClean="0"/>
              <a:t>아시아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동유럽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중남미 지역 </a:t>
            </a:r>
            <a:endParaRPr lang="ko-KR" sz="2400" dirty="0"/>
          </a:p>
        </p:txBody>
      </p:sp>
      <p:pic>
        <p:nvPicPr>
          <p:cNvPr id="129028" name="Picture 4" descr="http://www.daegu.go.kr/Boards/UploadFile/52/meditou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789040"/>
            <a:ext cx="4572000" cy="3068960"/>
          </a:xfrm>
          <a:prstGeom prst="rect">
            <a:avLst/>
          </a:prstGeom>
          <a:noFill/>
        </p:spPr>
      </p:pic>
      <p:pic>
        <p:nvPicPr>
          <p:cNvPr id="129030" name="Picture 6" descr="http://cfs10.tistory.com/original/21/tistory/2009/04/10/12/13/49deb9556c87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1999" y="1124744"/>
            <a:ext cx="4572001" cy="2695576"/>
          </a:xfrm>
          <a:prstGeom prst="rect">
            <a:avLst/>
          </a:prstGeom>
          <a:noFill/>
        </p:spPr>
      </p:pic>
      <p:pic>
        <p:nvPicPr>
          <p:cNvPr id="32770" name="Picture 2" descr="http://image.fnnews.com/images/fnnews/2009/03/04/0921586803_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268760"/>
            <a:ext cx="9144000" cy="51125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8013192" cy="1636776"/>
          </a:xfrm>
        </p:spPr>
        <p:txBody>
          <a:bodyPr/>
          <a:lstStyle>
            <a:extLst/>
          </a:lstStyle>
          <a:p>
            <a:r>
              <a:rPr lang="ko-KR" altLang="en-US" dirty="0" err="1" smtClean="0"/>
              <a:t>休</a:t>
            </a:r>
            <a:r>
              <a:rPr lang="ko-KR" altLang="en-US" dirty="0" smtClean="0"/>
              <a:t> </a:t>
            </a:r>
            <a:r>
              <a:rPr lang="en-US" altLang="ko-KR" dirty="0" smtClean="0"/>
              <a:t>~ </a:t>
            </a:r>
            <a:r>
              <a:rPr lang="ko-KR" altLang="en-US" dirty="0" smtClean="0"/>
              <a:t>지친 내 몸을 위한 </a:t>
            </a:r>
            <a:r>
              <a:rPr lang="en-US" altLang="ko-KR" dirty="0" smtClean="0"/>
              <a:t>, </a:t>
            </a:r>
            <a:br>
              <a:rPr lang="en-US" altLang="ko-KR" dirty="0" smtClean="0"/>
            </a:br>
            <a:r>
              <a:rPr lang="en-US" altLang="ko-KR" dirty="0" smtClean="0"/>
              <a:t>“ </a:t>
            </a:r>
            <a:r>
              <a:rPr lang="ko-KR" altLang="en-US" dirty="0" smtClean="0"/>
              <a:t>체형교정  여행 </a:t>
            </a:r>
            <a:r>
              <a:rPr lang="en-US" altLang="ko-KR" dirty="0" smtClean="0"/>
              <a:t>”</a:t>
            </a:r>
            <a:endParaRPr lang="ko-KR" dirty="0"/>
          </a:p>
        </p:txBody>
      </p:sp>
      <p:pic>
        <p:nvPicPr>
          <p:cNvPr id="30722" name="Picture 2" descr="http://cfile29.uf.tistory.com/image/2019A83F4D3379042CBFD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284984"/>
            <a:ext cx="4572000" cy="2880320"/>
          </a:xfrm>
          <a:prstGeom prst="rect">
            <a:avLst/>
          </a:prstGeom>
          <a:noFill/>
        </p:spPr>
      </p:pic>
      <p:pic>
        <p:nvPicPr>
          <p:cNvPr id="30726" name="Picture 6" descr="http://cfs16.tistory.com/image/22/tistory/2011/01/03/02/37/4d20b7e9cdab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84984"/>
            <a:ext cx="4572000" cy="2892549"/>
          </a:xfrm>
          <a:prstGeom prst="rect">
            <a:avLst/>
          </a:prstGeom>
          <a:noFill/>
        </p:spPr>
      </p:pic>
      <p:sp>
        <p:nvSpPr>
          <p:cNvPr id="13" name="오른쪽 화살표 12"/>
          <p:cNvSpPr/>
          <p:nvPr/>
        </p:nvSpPr>
        <p:spPr>
          <a:xfrm rot="19391914">
            <a:off x="395219" y="4271214"/>
            <a:ext cx="728434" cy="241270"/>
          </a:xfrm>
          <a:prstGeom prst="rightArrow">
            <a:avLst>
              <a:gd name="adj1" fmla="val 24282"/>
              <a:gd name="adj2" fmla="val 37141"/>
            </a:avLst>
          </a:prstGeom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728" name="Picture 8" descr="http://l.yimg.com/hp/x=100/y=100/q=85/sig=Obc.OHGSmwV0o0RZlninrA--/*http:/kr.media.dic.yahoo.com/britannica/images/art/o/onepal0001f4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188640"/>
            <a:ext cx="1872208" cy="23402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14400"/>
          </a:xfrm>
        </p:spPr>
        <p:txBody>
          <a:bodyPr/>
          <a:lstStyle>
            <a:extLst/>
          </a:lstStyle>
          <a:p>
            <a:pPr algn="ctr"/>
            <a:r>
              <a:rPr lang="en-US" altLang="ko-KR" dirty="0" smtClean="0"/>
              <a:t>&lt; 2</a:t>
            </a:r>
            <a:r>
              <a:rPr lang="ko-KR" altLang="en-US" dirty="0" smtClean="0"/>
              <a:t>박</a:t>
            </a:r>
            <a:r>
              <a:rPr lang="en-US" altLang="ko-KR" dirty="0" smtClean="0"/>
              <a:t>3</a:t>
            </a:r>
            <a:r>
              <a:rPr lang="ko-KR" altLang="en-US" dirty="0" smtClean="0"/>
              <a:t>일   의료관광  전체일정 </a:t>
            </a:r>
            <a:r>
              <a:rPr lang="en-US" altLang="ko-KR" dirty="0" smtClean="0"/>
              <a:t>&gt;</a:t>
            </a:r>
            <a:endParaRPr lang="ko-KR" dirty="0"/>
          </a:p>
        </p:txBody>
      </p:sp>
      <p:graphicFrame>
        <p:nvGraphicFramePr>
          <p:cNvPr id="15" name="표 14"/>
          <p:cNvGraphicFramePr>
            <a:graphicFrameLocks noGrp="1"/>
          </p:cNvGraphicFramePr>
          <p:nvPr/>
        </p:nvGraphicFramePr>
        <p:xfrm>
          <a:off x="539552" y="1556792"/>
          <a:ext cx="8136903" cy="48575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2301"/>
                <a:gridCol w="2712301"/>
                <a:gridCol w="2712301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r>
                        <a:rPr lang="ko-KR" altLang="en-US" dirty="0" smtClean="0"/>
                        <a:t>일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</a:t>
                      </a:r>
                      <a:r>
                        <a:rPr lang="ko-KR" altLang="en-US" dirty="0" smtClean="0"/>
                        <a:t>일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</a:t>
                      </a:r>
                      <a:r>
                        <a:rPr lang="ko-KR" altLang="en-US" dirty="0" smtClean="0"/>
                        <a:t>일</a:t>
                      </a:r>
                      <a:endParaRPr lang="ko-KR" altLang="en-US" dirty="0"/>
                    </a:p>
                  </a:txBody>
                  <a:tcPr/>
                </a:tc>
              </a:tr>
              <a:tr h="44255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오후 </a:t>
                      </a:r>
                      <a:r>
                        <a:rPr lang="en-US" altLang="ko-KR" dirty="0" smtClean="0"/>
                        <a:t>5</a:t>
                      </a:r>
                      <a:r>
                        <a:rPr lang="ko-KR" altLang="en-US" dirty="0" smtClean="0"/>
                        <a:t>시 부산역도착</a:t>
                      </a:r>
                      <a:endParaRPr lang="en-US" altLang="ko-KR" dirty="0" smtClean="0"/>
                    </a:p>
                    <a:p>
                      <a:pPr algn="ctr" latinLnBrk="1"/>
                      <a:endParaRPr lang="en-US" altLang="ko-KR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err="1" smtClean="0"/>
                        <a:t>광안리해수욕장</a:t>
                      </a:r>
                      <a:endParaRPr lang="en-US" altLang="ko-KR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err="1" smtClean="0"/>
                        <a:t>광안대교</a:t>
                      </a:r>
                      <a:r>
                        <a:rPr lang="en-US" altLang="ko-KR" dirty="0" smtClean="0"/>
                        <a:t>)</a:t>
                      </a:r>
                    </a:p>
                    <a:p>
                      <a:pPr algn="ctr" latinLnBrk="1"/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호텔 도착 체크인 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en-US" altLang="ko-KR" dirty="0" smtClean="0"/>
                        <a:t>(</a:t>
                      </a:r>
                      <a:r>
                        <a:rPr lang="ko-KR" altLang="en-US" dirty="0" err="1" smtClean="0"/>
                        <a:t>롯데호텔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err="1" smtClean="0"/>
                        <a:t>석식</a:t>
                      </a:r>
                      <a:endParaRPr lang="en-US" altLang="ko-KR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err="1" smtClean="0"/>
                        <a:t>롯데호텔</a:t>
                      </a:r>
                      <a:r>
                        <a:rPr lang="ko-KR" altLang="en-US" dirty="0" smtClean="0"/>
                        <a:t> 내 사우나</a:t>
                      </a:r>
                      <a:r>
                        <a:rPr lang="en-US" altLang="ko-KR" dirty="0" smtClean="0"/>
                        <a:t>/</a:t>
                      </a:r>
                      <a:r>
                        <a:rPr lang="ko-KR" altLang="en-US" dirty="0" smtClean="0"/>
                        <a:t>휴식</a:t>
                      </a:r>
                      <a:endParaRPr lang="en-US" altLang="ko-KR" dirty="0" smtClean="0"/>
                    </a:p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조식</a:t>
                      </a:r>
                      <a:endParaRPr lang="en-US" altLang="ko-KR" dirty="0" smtClean="0"/>
                    </a:p>
                    <a:p>
                      <a:pPr algn="ctr" latinLnBrk="1"/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병원도착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검사</a:t>
                      </a:r>
                      <a:r>
                        <a:rPr lang="en-US" altLang="ko-KR" dirty="0" smtClean="0"/>
                        <a:t>/</a:t>
                      </a:r>
                      <a:r>
                        <a:rPr lang="ko-KR" altLang="en-US" dirty="0" smtClean="0"/>
                        <a:t>상담 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err="1" smtClean="0"/>
                        <a:t>일일교정</a:t>
                      </a:r>
                      <a:endParaRPr lang="ko-KR" altLang="en-US" dirty="0" smtClean="0"/>
                    </a:p>
                    <a:p>
                      <a:pPr algn="ctr" latinLnBrk="1"/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중식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해운대해수욕장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누리마루</a:t>
                      </a:r>
                      <a:r>
                        <a:rPr lang="en-US" altLang="ko-KR" dirty="0" smtClean="0"/>
                        <a:t>)</a:t>
                      </a:r>
                    </a:p>
                    <a:p>
                      <a:pPr algn="ctr" latinLnBrk="1"/>
                      <a:r>
                        <a:rPr lang="ko-KR" altLang="en-US" dirty="0" smtClean="0"/>
                        <a:t>신세계 </a:t>
                      </a:r>
                      <a:r>
                        <a:rPr lang="ko-KR" altLang="en-US" dirty="0" err="1" smtClean="0"/>
                        <a:t>센텀시티</a:t>
                      </a:r>
                      <a:r>
                        <a:rPr lang="ko-KR" altLang="en-US" dirty="0" smtClean="0"/>
                        <a:t> 쇼핑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err="1" smtClean="0"/>
                        <a:t>용궁사</a:t>
                      </a:r>
                      <a:r>
                        <a:rPr lang="ko-KR" altLang="en-US" dirty="0" smtClean="0"/>
                        <a:t> 관광 </a:t>
                      </a:r>
                      <a:endParaRPr lang="en-US" altLang="ko-KR" dirty="0" smtClean="0"/>
                    </a:p>
                    <a:p>
                      <a:pPr algn="ctr" latinLnBrk="1"/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err="1" smtClean="0"/>
                        <a:t>찜질방체험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err="1" smtClean="0"/>
                        <a:t>찜질방</a:t>
                      </a:r>
                      <a:r>
                        <a:rPr lang="ko-KR" altLang="en-US" dirty="0" smtClean="0"/>
                        <a:t> 내 식당 </a:t>
                      </a:r>
                      <a:r>
                        <a:rPr lang="ko-KR" altLang="en-US" dirty="0" err="1" smtClean="0"/>
                        <a:t>석식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호텔</a:t>
                      </a:r>
                      <a:endParaRPr lang="en-US" altLang="ko-K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호텔 조식</a:t>
                      </a:r>
                      <a:endParaRPr lang="en-US" altLang="ko-KR" dirty="0" smtClean="0"/>
                    </a:p>
                    <a:p>
                      <a:pPr algn="ctr" latinLnBrk="1"/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err="1" smtClean="0"/>
                        <a:t>남포동</a:t>
                      </a:r>
                      <a:r>
                        <a:rPr lang="ko-KR" altLang="en-US" dirty="0" smtClean="0"/>
                        <a:t> </a:t>
                      </a:r>
                      <a:r>
                        <a:rPr lang="en-US" altLang="ko-KR" dirty="0" smtClean="0"/>
                        <a:t>PIFF</a:t>
                      </a:r>
                      <a:r>
                        <a:rPr lang="ko-KR" altLang="en-US" dirty="0" smtClean="0"/>
                        <a:t>광장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자갈치시장</a:t>
                      </a:r>
                      <a:endParaRPr lang="en-US" altLang="ko-KR" dirty="0" smtClean="0"/>
                    </a:p>
                    <a:p>
                      <a:pPr algn="ctr" latinLnBrk="1"/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중식</a:t>
                      </a:r>
                      <a:r>
                        <a:rPr lang="en-US" altLang="ko-KR" dirty="0" smtClean="0"/>
                        <a:t>- </a:t>
                      </a:r>
                      <a:r>
                        <a:rPr lang="ko-KR" altLang="en-US" dirty="0" smtClean="0"/>
                        <a:t>회</a:t>
                      </a:r>
                      <a:endParaRPr lang="en-US" altLang="ko-KR" dirty="0" smtClean="0"/>
                    </a:p>
                    <a:p>
                      <a:pPr algn="ctr" latinLnBrk="1"/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공항 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 </a:t>
                      </a:r>
                      <a:endParaRPr lang="en-US" altLang="ko-KR" dirty="0" smtClean="0"/>
                    </a:p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251520" y="-171400"/>
            <a:ext cx="8229600" cy="1251062"/>
          </a:xfrm>
        </p:spPr>
        <p:txBody>
          <a:bodyPr>
            <a:normAutofit/>
          </a:bodyPr>
          <a:lstStyle>
            <a:extLst/>
          </a:lstStyle>
          <a:p>
            <a:r>
              <a:rPr lang="ko-KR" altLang="en-US" sz="3600" dirty="0" smtClean="0"/>
              <a:t>상세일정</a:t>
            </a:r>
            <a:endParaRPr lang="ko-KR" sz="3600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179512" y="908720"/>
          <a:ext cx="7940800" cy="58764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686118"/>
                <a:gridCol w="682034"/>
                <a:gridCol w="1584176"/>
                <a:gridCol w="1944216"/>
                <a:gridCol w="917978"/>
                <a:gridCol w="792088"/>
                <a:gridCol w="542102"/>
              </a:tblGrid>
              <a:tr h="51017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일자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지역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교통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시간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스케쥴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숙소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식사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비고</a:t>
                      </a:r>
                      <a:endParaRPr lang="ko-KR" altLang="en-US" dirty="0"/>
                    </a:p>
                  </a:txBody>
                  <a:tcPr/>
                </a:tc>
              </a:tr>
              <a:tr h="51017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1</a:t>
                      </a:r>
                      <a:r>
                        <a:rPr lang="ko-KR" altLang="en-US" dirty="0" smtClean="0"/>
                        <a:t>일차</a:t>
                      </a:r>
                      <a:endParaRPr lang="en-US" altLang="ko-KR" dirty="0" smtClean="0"/>
                    </a:p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부산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510177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17801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10177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553397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510177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552321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10177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32042"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0" y="-387424"/>
            <a:ext cx="8013192" cy="1636776"/>
          </a:xfrm>
        </p:spPr>
        <p:txBody>
          <a:bodyPr/>
          <a:lstStyle>
            <a:extLst/>
          </a:lstStyle>
          <a:p>
            <a:r>
              <a:rPr lang="ko-KR" altLang="en-US" dirty="0" smtClean="0"/>
              <a:t>체형교정 프로그램</a:t>
            </a:r>
            <a:endParaRPr lang="ko-KR" dirty="0"/>
          </a:p>
        </p:txBody>
      </p:sp>
      <p:pic>
        <p:nvPicPr>
          <p:cNvPr id="16386" name="Picture 2" descr="http://samsungfire.simonsearch.co.kr/rainboard/editor/uploads/2009/07/07/4a52d19c5083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15295" y="0"/>
            <a:ext cx="3828705" cy="314096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95536" y="3789040"/>
            <a:ext cx="8496944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atin typeface="HY궁서B" pitchFamily="18" charset="-127"/>
                <a:ea typeface="HY궁서B" pitchFamily="18" charset="-127"/>
              </a:rPr>
              <a:t>추나 요법 </a:t>
            </a:r>
            <a:r>
              <a:rPr lang="en-US" altLang="ko-KR" sz="3200" dirty="0" smtClean="0">
                <a:latin typeface="HY궁서B" pitchFamily="18" charset="-127"/>
                <a:ea typeface="HY궁서B" pitchFamily="18" charset="-127"/>
              </a:rPr>
              <a:t>, </a:t>
            </a:r>
            <a:r>
              <a:rPr lang="ko-KR" altLang="en-US" sz="3200" dirty="0" smtClean="0">
                <a:latin typeface="HY궁서B" pitchFamily="18" charset="-127"/>
                <a:ea typeface="HY궁서B" pitchFamily="18" charset="-127"/>
              </a:rPr>
              <a:t>운동치료</a:t>
            </a:r>
            <a:r>
              <a:rPr lang="en-US" altLang="ko-KR" sz="3200" dirty="0" smtClean="0">
                <a:latin typeface="HY궁서B" pitchFamily="18" charset="-127"/>
                <a:ea typeface="HY궁서B" pitchFamily="18" charset="-127"/>
              </a:rPr>
              <a:t>, </a:t>
            </a:r>
            <a:r>
              <a:rPr lang="ko-KR" altLang="en-US" sz="3200" dirty="0" smtClean="0">
                <a:latin typeface="HY궁서B" pitchFamily="18" charset="-127"/>
                <a:ea typeface="HY궁서B" pitchFamily="18" charset="-127"/>
              </a:rPr>
              <a:t>침 치료</a:t>
            </a:r>
            <a:r>
              <a:rPr lang="en-US" altLang="ko-KR" sz="3200" dirty="0" smtClean="0">
                <a:latin typeface="HY궁서B" pitchFamily="18" charset="-127"/>
                <a:ea typeface="HY궁서B" pitchFamily="18" charset="-127"/>
              </a:rPr>
              <a:t>, </a:t>
            </a:r>
            <a:r>
              <a:rPr lang="ko-KR" altLang="en-US" sz="3200" dirty="0" smtClean="0">
                <a:latin typeface="HY궁서B" pitchFamily="18" charset="-127"/>
                <a:ea typeface="HY궁서B" pitchFamily="18" charset="-127"/>
              </a:rPr>
              <a:t>물리치료</a:t>
            </a:r>
            <a:r>
              <a:rPr lang="en-US" altLang="ko-KR" sz="3200" dirty="0" smtClean="0">
                <a:latin typeface="HY궁서B" pitchFamily="18" charset="-127"/>
                <a:ea typeface="HY궁서B" pitchFamily="18" charset="-127"/>
              </a:rPr>
              <a:t>, </a:t>
            </a:r>
          </a:p>
          <a:p>
            <a:r>
              <a:rPr lang="ko-KR" altLang="en-US" sz="3200" dirty="0" err="1" smtClean="0">
                <a:latin typeface="HY궁서B" pitchFamily="18" charset="-127"/>
                <a:ea typeface="HY궁서B" pitchFamily="18" charset="-127"/>
              </a:rPr>
              <a:t>교정구</a:t>
            </a:r>
            <a:r>
              <a:rPr lang="ko-KR" altLang="en-US" sz="3200" dirty="0" smtClean="0">
                <a:latin typeface="HY궁서B" pitchFamily="18" charset="-127"/>
                <a:ea typeface="HY궁서B" pitchFamily="18" charset="-127"/>
              </a:rPr>
              <a:t> 착용</a:t>
            </a:r>
            <a:r>
              <a:rPr lang="en-US" altLang="ko-KR" sz="3200" dirty="0" smtClean="0">
                <a:latin typeface="HY궁서B" pitchFamily="18" charset="-127"/>
                <a:ea typeface="HY궁서B" pitchFamily="18" charset="-127"/>
              </a:rPr>
              <a:t>, </a:t>
            </a:r>
            <a:r>
              <a:rPr lang="ko-KR" altLang="en-US" sz="3200" dirty="0" smtClean="0">
                <a:latin typeface="HY궁서B" pitchFamily="18" charset="-127"/>
                <a:ea typeface="HY궁서B" pitchFamily="18" charset="-127"/>
              </a:rPr>
              <a:t>한약 복용</a:t>
            </a:r>
            <a:endParaRPr lang="en-US" altLang="ko-KR" sz="3200" dirty="0" smtClean="0">
              <a:latin typeface="HY궁서B" pitchFamily="18" charset="-127"/>
              <a:ea typeface="HY궁서B" pitchFamily="18" charset="-127"/>
            </a:endParaRPr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>
                <a:solidFill>
                  <a:schemeClr val="accent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☞</a:t>
            </a:r>
            <a:r>
              <a:rPr lang="en-US" altLang="ko-KR" dirty="0" smtClean="0">
                <a:solidFill>
                  <a:schemeClr val="accent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dirty="0" smtClean="0">
                <a:solidFill>
                  <a:schemeClr val="accent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일일 교정</a:t>
            </a:r>
            <a:r>
              <a:rPr lang="en-US" altLang="ko-KR" dirty="0" smtClean="0">
                <a:solidFill>
                  <a:schemeClr val="accent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dirty="0" smtClean="0">
                <a:solidFill>
                  <a:schemeClr val="accent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일일 운동</a:t>
            </a:r>
            <a:r>
              <a:rPr lang="en-US" altLang="ko-KR" dirty="0" smtClean="0">
                <a:solidFill>
                  <a:schemeClr val="accent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dirty="0" smtClean="0">
                <a:solidFill>
                  <a:schemeClr val="accent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침 </a:t>
            </a:r>
            <a:r>
              <a:rPr lang="en-US" altLang="ko-KR" dirty="0" smtClean="0">
                <a:solidFill>
                  <a:schemeClr val="accent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dirty="0" smtClean="0">
                <a:solidFill>
                  <a:schemeClr val="accent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물리치료 </a:t>
            </a:r>
            <a:endParaRPr lang="en-US" altLang="ko-KR" dirty="0" smtClean="0">
              <a:solidFill>
                <a:schemeClr val="accent2">
                  <a:lumMod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dirty="0" smtClean="0">
                <a:solidFill>
                  <a:schemeClr val="accent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☞</a:t>
            </a:r>
            <a:r>
              <a:rPr lang="en-US" altLang="ko-KR" dirty="0" smtClean="0">
                <a:solidFill>
                  <a:schemeClr val="accent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dirty="0" smtClean="0">
                <a:solidFill>
                  <a:schemeClr val="accent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한약</a:t>
            </a:r>
            <a:r>
              <a:rPr lang="en-US" altLang="ko-KR" dirty="0" smtClean="0">
                <a:solidFill>
                  <a:schemeClr val="accent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dirty="0" smtClean="0">
                <a:solidFill>
                  <a:schemeClr val="accent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재 </a:t>
            </a:r>
            <a:endParaRPr lang="en-US" altLang="ko-KR" dirty="0" smtClean="0">
              <a:solidFill>
                <a:schemeClr val="accent2">
                  <a:lumMod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013192" cy="1636776"/>
          </a:xfrm>
        </p:spPr>
        <p:txBody>
          <a:bodyPr>
            <a:normAutofit/>
          </a:bodyPr>
          <a:lstStyle>
            <a:extLst/>
          </a:lstStyle>
          <a:p>
            <a:r>
              <a:rPr lang="en-US" altLang="ko-KR" dirty="0" smtClean="0"/>
              <a:t>“</a:t>
            </a:r>
            <a:r>
              <a:rPr lang="ko-KR" altLang="en-US" dirty="0" smtClean="0"/>
              <a:t>체형교정</a:t>
            </a:r>
            <a:r>
              <a:rPr lang="en-US" altLang="ko-KR" dirty="0" smtClean="0"/>
              <a:t>”</a:t>
            </a:r>
            <a:br>
              <a:rPr lang="en-US" altLang="ko-KR" dirty="0" smtClean="0"/>
            </a:br>
            <a:r>
              <a:rPr lang="ko-KR" altLang="en-US" dirty="0" smtClean="0"/>
              <a:t>관광상품의 한계점</a:t>
            </a:r>
            <a:endParaRPr lang="ko-KR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2852936"/>
            <a:ext cx="8064896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 smtClean="0">
              <a:latin typeface="휴먼매직체" pitchFamily="18" charset="-127"/>
              <a:ea typeface="휴먼매직체" pitchFamily="18" charset="-127"/>
            </a:endParaRPr>
          </a:p>
          <a:p>
            <a:r>
              <a:rPr lang="ko-KR" altLang="en-US" sz="2000" b="1" dirty="0" smtClean="0">
                <a:solidFill>
                  <a:srgbClr val="FFFF00"/>
                </a:solidFill>
                <a:latin typeface="휴먼매직체" pitchFamily="18" charset="-127"/>
                <a:ea typeface="휴먼매직체" pitchFamily="18" charset="-127"/>
              </a:rPr>
              <a:t>일반적인 교정상품은 </a:t>
            </a:r>
            <a:r>
              <a:rPr lang="ko-KR" altLang="en-US" sz="2000" b="1" dirty="0" err="1" smtClean="0">
                <a:solidFill>
                  <a:srgbClr val="FFFF00"/>
                </a:solidFill>
                <a:latin typeface="휴먼매직체" pitchFamily="18" charset="-127"/>
                <a:ea typeface="휴먼매직체" pitchFamily="18" charset="-127"/>
              </a:rPr>
              <a:t>셋트별로</a:t>
            </a:r>
            <a:r>
              <a:rPr lang="ko-KR" altLang="en-US" sz="2000" b="1" dirty="0" smtClean="0">
                <a:solidFill>
                  <a:srgbClr val="FFFF00"/>
                </a:solidFill>
                <a:latin typeface="휴먼매직체" pitchFamily="18" charset="-127"/>
                <a:ea typeface="휴먼매직체" pitchFamily="18" charset="-127"/>
              </a:rPr>
              <a:t> 진행 </a:t>
            </a:r>
            <a:endParaRPr lang="en-US" altLang="ko-KR" sz="2000" b="1" dirty="0" smtClean="0">
              <a:solidFill>
                <a:srgbClr val="FFFF00"/>
              </a:solidFill>
              <a:latin typeface="휴먼매직체" pitchFamily="18" charset="-127"/>
              <a:ea typeface="휴먼매직체" pitchFamily="18" charset="-127"/>
            </a:endParaRPr>
          </a:p>
          <a:p>
            <a:endParaRPr lang="en-US" altLang="ko-KR" dirty="0" smtClean="0">
              <a:latin typeface="휴먼매직체" pitchFamily="18" charset="-127"/>
              <a:ea typeface="휴먼매직체" pitchFamily="18" charset="-127"/>
            </a:endParaRPr>
          </a:p>
          <a:p>
            <a:r>
              <a:rPr lang="en-US" altLang="ko-KR" dirty="0" smtClean="0">
                <a:latin typeface="휴먼매직체" pitchFamily="18" charset="-127"/>
                <a:ea typeface="휴먼매직체" pitchFamily="18" charset="-127"/>
              </a:rPr>
              <a:t>– </a:t>
            </a:r>
            <a:r>
              <a:rPr lang="ko-KR" altLang="en-US" dirty="0" smtClean="0">
                <a:latin typeface="휴먼매직체" pitchFamily="18" charset="-127"/>
                <a:ea typeface="휴먼매직체" pitchFamily="18" charset="-127"/>
              </a:rPr>
              <a:t>특히 외국인들의 경우 </a:t>
            </a:r>
            <a:r>
              <a:rPr lang="en-US" altLang="ko-KR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dirty="0" smtClean="0">
                <a:latin typeface="휴먼매직체" pitchFamily="18" charset="-127"/>
                <a:ea typeface="휴먼매직체" pitchFamily="18" charset="-127"/>
              </a:rPr>
              <a:t>비행기</a:t>
            </a:r>
            <a:r>
              <a:rPr lang="en-US" altLang="ko-KR" dirty="0" smtClean="0">
                <a:latin typeface="휴먼매직체" pitchFamily="18" charset="-127"/>
                <a:ea typeface="휴먼매직체" pitchFamily="18" charset="-127"/>
              </a:rPr>
              <a:t>,</a:t>
            </a:r>
            <a:r>
              <a:rPr lang="ko-KR" altLang="en-US" dirty="0" smtClean="0">
                <a:latin typeface="휴먼매직체" pitchFamily="18" charset="-127"/>
                <a:ea typeface="휴먼매직체" pitchFamily="18" charset="-127"/>
              </a:rPr>
              <a:t>호텔</a:t>
            </a:r>
            <a:r>
              <a:rPr lang="en-US" altLang="ko-KR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dirty="0" err="1" smtClean="0">
                <a:latin typeface="휴먼매직체" pitchFamily="18" charset="-127"/>
                <a:ea typeface="휴먼매직체" pitchFamily="18" charset="-127"/>
              </a:rPr>
              <a:t>식대비</a:t>
            </a:r>
            <a:r>
              <a:rPr lang="ko-KR" altLang="en-US" dirty="0" smtClean="0">
                <a:latin typeface="휴먼매직체" pitchFamily="18" charset="-127"/>
                <a:ea typeface="휴먼매직체" pitchFamily="18" charset="-127"/>
              </a:rPr>
              <a:t> 등등 내국인에 비해  부수적으로 </a:t>
            </a:r>
            <a:r>
              <a:rPr lang="ko-KR" altLang="en-US" dirty="0" err="1" smtClean="0">
                <a:latin typeface="휴먼매직체" pitchFamily="18" charset="-127"/>
                <a:ea typeface="휴먼매직체" pitchFamily="18" charset="-127"/>
              </a:rPr>
              <a:t>들어가되는</a:t>
            </a:r>
            <a:r>
              <a:rPr lang="ko-KR" altLang="en-US" dirty="0" smtClean="0">
                <a:latin typeface="휴먼매직체" pitchFamily="18" charset="-127"/>
                <a:ea typeface="휴먼매직체" pitchFamily="18" charset="-127"/>
              </a:rPr>
              <a:t> 금액이 많아 금전적인 부담이 크다</a:t>
            </a:r>
            <a:r>
              <a:rPr lang="en-US" altLang="ko-KR" dirty="0" smtClean="0">
                <a:latin typeface="휴먼매직체" pitchFamily="18" charset="-127"/>
                <a:ea typeface="휴먼매직체" pitchFamily="18" charset="-127"/>
              </a:rPr>
              <a:t>. </a:t>
            </a:r>
            <a:r>
              <a:rPr lang="ko-KR" altLang="en-US" dirty="0" err="1" smtClean="0">
                <a:latin typeface="휴먼매직체" pitchFamily="18" charset="-127"/>
                <a:ea typeface="휴먼매직체" pitchFamily="18" charset="-127"/>
              </a:rPr>
              <a:t>상위층이</a:t>
            </a:r>
            <a:r>
              <a:rPr lang="ko-KR" altLang="en-US" dirty="0" smtClean="0">
                <a:latin typeface="휴먼매직체" pitchFamily="18" charset="-127"/>
                <a:ea typeface="휴먼매직체" pitchFamily="18" charset="-127"/>
              </a:rPr>
              <a:t> 아니라면</a:t>
            </a:r>
            <a:r>
              <a:rPr lang="en-US" altLang="ko-KR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dirty="0" smtClean="0">
                <a:latin typeface="휴먼매직체" pitchFamily="18" charset="-127"/>
                <a:ea typeface="휴먼매직체" pitchFamily="18" charset="-127"/>
              </a:rPr>
              <a:t>경제적으로 매번 한국을 방문하기는 힘들다</a:t>
            </a:r>
            <a:endParaRPr lang="en-US" altLang="ko-KR" dirty="0" smtClean="0">
              <a:latin typeface="휴먼매직체" pitchFamily="18" charset="-127"/>
              <a:ea typeface="휴먼매직체" pitchFamily="18" charset="-127"/>
            </a:endParaRPr>
          </a:p>
          <a:p>
            <a:pPr>
              <a:buFontTx/>
              <a:buChar char="-"/>
            </a:pPr>
            <a:endParaRPr lang="en-US" altLang="ko-KR" dirty="0" smtClean="0">
              <a:solidFill>
                <a:srgbClr val="FFFF00"/>
              </a:solidFill>
              <a:latin typeface="휴먼매직체" pitchFamily="18" charset="-127"/>
              <a:ea typeface="휴먼매직체" pitchFamily="18" charset="-127"/>
            </a:endParaRPr>
          </a:p>
          <a:p>
            <a:r>
              <a:rPr lang="ko-KR" altLang="en-US" sz="2000" b="1" dirty="0" smtClean="0">
                <a:solidFill>
                  <a:srgbClr val="FFFF00"/>
                </a:solidFill>
                <a:latin typeface="휴먼매직체" pitchFamily="18" charset="-127"/>
                <a:ea typeface="휴먼매직체" pitchFamily="18" charset="-127"/>
              </a:rPr>
              <a:t>한방요법을 이용한 체형교정은 </a:t>
            </a:r>
            <a:r>
              <a:rPr lang="en-US" altLang="ko-KR" sz="2000" b="1" dirty="0" smtClean="0">
                <a:solidFill>
                  <a:srgbClr val="FFFF00"/>
                </a:solidFill>
                <a:latin typeface="휴먼매직체" pitchFamily="18" charset="-127"/>
                <a:ea typeface="휴먼매직체" pitchFamily="18" charset="-127"/>
              </a:rPr>
              <a:t>, </a:t>
            </a:r>
          </a:p>
          <a:p>
            <a:r>
              <a:rPr lang="ko-KR" altLang="en-US" sz="2000" b="1" dirty="0" smtClean="0">
                <a:solidFill>
                  <a:srgbClr val="FFFF00"/>
                </a:solidFill>
                <a:latin typeface="휴먼매직체" pitchFamily="18" charset="-127"/>
                <a:ea typeface="휴먼매직체" pitchFamily="18" charset="-127"/>
              </a:rPr>
              <a:t>내 몸의 변화를 외적으로 판단하기 힘들다</a:t>
            </a:r>
            <a:endParaRPr lang="en-US" altLang="ko-KR" sz="2000" b="1" dirty="0" smtClean="0">
              <a:solidFill>
                <a:srgbClr val="FFFF00"/>
              </a:solidFill>
              <a:latin typeface="휴먼매직체" pitchFamily="18" charset="-127"/>
              <a:ea typeface="휴먼매직체" pitchFamily="18" charset="-127"/>
            </a:endParaRPr>
          </a:p>
          <a:p>
            <a:endParaRPr lang="en-US" altLang="ko-KR" sz="2000" b="1" dirty="0" smtClean="0">
              <a:solidFill>
                <a:srgbClr val="7030A0"/>
              </a:solidFill>
              <a:latin typeface="휴먼매직체" pitchFamily="18" charset="-127"/>
              <a:ea typeface="휴먼매직체" pitchFamily="18" charset="-127"/>
            </a:endParaRPr>
          </a:p>
          <a:p>
            <a:pPr>
              <a:buFontTx/>
              <a:buChar char="-"/>
            </a:pPr>
            <a:r>
              <a:rPr lang="ko-KR" altLang="en-US" dirty="0" smtClean="0">
                <a:latin typeface="휴먼매직체" pitchFamily="18" charset="-127"/>
                <a:ea typeface="휴먼매직체" pitchFamily="18" charset="-127"/>
              </a:rPr>
              <a:t> 검사를 통해서만 정확한 진단을 할 수 있으므로 </a:t>
            </a:r>
            <a:r>
              <a:rPr lang="en-US" altLang="ko-KR" dirty="0" smtClean="0">
                <a:latin typeface="휴먼매직체" pitchFamily="18" charset="-127"/>
                <a:ea typeface="휴먼매직체" pitchFamily="18" charset="-127"/>
              </a:rPr>
              <a:t>, </a:t>
            </a:r>
            <a:r>
              <a:rPr lang="ko-KR" altLang="en-US" dirty="0" smtClean="0">
                <a:latin typeface="휴먼매직체" pitchFamily="18" charset="-127"/>
                <a:ea typeface="휴먼매직체" pitchFamily="18" charset="-127"/>
              </a:rPr>
              <a:t>많은 시간과 노력이 필요하다</a:t>
            </a:r>
            <a:r>
              <a:rPr lang="en-US" altLang="ko-KR" dirty="0" smtClean="0">
                <a:latin typeface="휴먼매직체" pitchFamily="18" charset="-127"/>
                <a:ea typeface="휴먼매직체" pitchFamily="18" charset="-127"/>
              </a:rPr>
              <a:t>.</a:t>
            </a:r>
          </a:p>
          <a:p>
            <a:endParaRPr lang="en-US" altLang="ko-KR" dirty="0" smtClean="0"/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013192" cy="1636776"/>
          </a:xfrm>
        </p:spPr>
        <p:txBody>
          <a:bodyPr>
            <a:normAutofit/>
          </a:bodyPr>
          <a:lstStyle>
            <a:extLst/>
          </a:lstStyle>
          <a:p>
            <a:r>
              <a:rPr lang="ko-KR" altLang="en-US" dirty="0" smtClean="0"/>
              <a:t>의료관광  수업 후 느낀 점 </a:t>
            </a:r>
            <a:endParaRPr lang="ko-KR" dirty="0"/>
          </a:p>
        </p:txBody>
      </p:sp>
      <p:pic>
        <p:nvPicPr>
          <p:cNvPr id="53250" name="Picture 2" descr="http://t2.gstatic.com/images?q=tbn:ANd9GcQ_st-R3IBFCum5K7TBkkko47HH8E8lgN42ibvUDVfE6QEH41RU1_enGA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140968"/>
            <a:ext cx="3528392" cy="331237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652120" y="5013176"/>
            <a:ext cx="457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>
                <a:latin typeface="엔터-갈잎9" pitchFamily="2" charset="-127"/>
                <a:ea typeface="엔터-갈잎9" pitchFamily="2" charset="-127"/>
              </a:rPr>
              <a:t>외국어 능력</a:t>
            </a:r>
            <a:r>
              <a:rPr lang="en-US" altLang="ko-KR" sz="2400" dirty="0" smtClean="0">
                <a:latin typeface="엔터-갈잎9" pitchFamily="2" charset="-127"/>
                <a:ea typeface="엔터-갈잎9" pitchFamily="2" charset="-127"/>
              </a:rPr>
              <a:t>– </a:t>
            </a:r>
            <a:r>
              <a:rPr lang="ko-KR" altLang="en-US" sz="2400" dirty="0" smtClean="0">
                <a:latin typeface="엔터-갈잎9" pitchFamily="2" charset="-127"/>
                <a:ea typeface="엔터-갈잎9" pitchFamily="2" charset="-127"/>
              </a:rPr>
              <a:t>일본어</a:t>
            </a:r>
            <a:endParaRPr lang="en-US" altLang="ko-KR" sz="2400" dirty="0" smtClean="0">
              <a:latin typeface="엔터-갈잎9" pitchFamily="2" charset="-127"/>
              <a:ea typeface="엔터-갈잎9" pitchFamily="2" charset="-127"/>
            </a:endParaRPr>
          </a:p>
          <a:p>
            <a:r>
              <a:rPr lang="ko-KR" altLang="en-US" sz="2400" dirty="0" smtClean="0">
                <a:latin typeface="엔터-갈잎9" pitchFamily="2" charset="-127"/>
                <a:ea typeface="엔터-갈잎9" pitchFamily="2" charset="-127"/>
              </a:rPr>
              <a:t>경력 쌓기</a:t>
            </a:r>
            <a:endParaRPr lang="en-US" altLang="ko-KR" sz="2400" dirty="0" smtClean="0">
              <a:latin typeface="엔터-갈잎9" pitchFamily="2" charset="-127"/>
              <a:ea typeface="엔터-갈잎9" pitchFamily="2" charset="-127"/>
            </a:endParaRPr>
          </a:p>
          <a:p>
            <a:r>
              <a:rPr lang="ko-KR" altLang="en-US" sz="2400" dirty="0" smtClean="0">
                <a:latin typeface="엔터-갈잎9" pitchFamily="2" charset="-127"/>
                <a:ea typeface="엔터-갈잎9" pitchFamily="2" charset="-127"/>
              </a:rPr>
              <a:t>인맥 넓히기</a:t>
            </a:r>
            <a:r>
              <a:rPr lang="ko-KR" altLang="en-US" dirty="0" smtClean="0">
                <a:latin typeface="엔터-갈잎9" pitchFamily="2" charset="-127"/>
                <a:ea typeface="엔터-갈잎9" pitchFamily="2" charset="-127"/>
              </a:rPr>
              <a:t> </a:t>
            </a:r>
            <a:endParaRPr lang="ko-KR" altLang="en-US" dirty="0">
              <a:latin typeface="엔터-갈잎9" pitchFamily="2" charset="-127"/>
              <a:ea typeface="엔터-갈잎9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모듈">
  <a:themeElements>
    <a:clrScheme name="모듈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모듈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모듈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0</TotalTime>
  <Words>243</Words>
  <Application>Microsoft Office PowerPoint</Application>
  <PresentationFormat>화면 슬라이드 쇼(4:3)</PresentationFormat>
  <Paragraphs>92</Paragraphs>
  <Slides>9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0" baseType="lpstr">
      <vt:lpstr>모듈</vt:lpstr>
      <vt:lpstr>의료관광 상품만들기</vt:lpstr>
      <vt:lpstr>순서 </vt:lpstr>
      <vt:lpstr>의료관광이란? </vt:lpstr>
      <vt:lpstr>休 ~ 지친 내 몸을 위한 ,  “ 체형교정  여행 ”</vt:lpstr>
      <vt:lpstr>&lt; 2박3일   의료관광  전체일정 &gt;</vt:lpstr>
      <vt:lpstr>상세일정</vt:lpstr>
      <vt:lpstr>체형교정 프로그램</vt:lpstr>
      <vt:lpstr>“체형교정” 관광상품의 한계점</vt:lpstr>
      <vt:lpstr>의료관광  수업 후 느낀 점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2011-02-26T14:38:40Z</dcterms:created>
  <dcterms:modified xsi:type="dcterms:W3CDTF">2013-06-21T04:05:32Z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1042</vt:i4>
  </property>
  <property fmtid="{D5CDD505-2E9C-101B-9397-08002B2CF9AE}" pid="3" name="_Version">
    <vt:lpwstr>12.0.4518</vt:lpwstr>
  </property>
</Properties>
</file>